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307" r:id="rId6"/>
    <p:sldId id="308" r:id="rId7"/>
    <p:sldId id="309" r:id="rId8"/>
    <p:sldId id="310" r:id="rId9"/>
    <p:sldId id="312" r:id="rId10"/>
    <p:sldId id="311" r:id="rId11"/>
    <p:sldId id="313" r:id="rId12"/>
    <p:sldId id="314" r:id="rId13"/>
    <p:sldId id="316" r:id="rId14"/>
    <p:sldId id="260" r:id="rId15"/>
    <p:sldId id="318" r:id="rId16"/>
    <p:sldId id="317" r:id="rId17"/>
    <p:sldId id="319" r:id="rId18"/>
    <p:sldId id="320" r:id="rId19"/>
    <p:sldId id="321" r:id="rId20"/>
    <p:sldId id="322" r:id="rId21"/>
    <p:sldId id="323" r:id="rId22"/>
    <p:sldId id="315" r:id="rId23"/>
    <p:sldId id="324" r:id="rId24"/>
    <p:sldId id="325" r:id="rId25"/>
    <p:sldId id="326" r:id="rId26"/>
    <p:sldId id="327" r:id="rId27"/>
    <p:sldId id="328" r:id="rId28"/>
    <p:sldId id="329" r:id="rId29"/>
    <p:sldId id="287" r:id="rId30"/>
  </p:sldIdLst>
  <p:sldSz cx="9144000" cy="5143500" type="screen16x9"/>
  <p:notesSz cx="6858000" cy="9144000"/>
  <p:embeddedFontLst>
    <p:embeddedFont>
      <p:font typeface="Archivo" panose="020B0604020202020204" charset="0"/>
      <p:regular r:id="rId32"/>
      <p:bold r:id="rId33"/>
      <p:italic r:id="rId34"/>
      <p:boldItalic r:id="rId35"/>
    </p:embeddedFont>
    <p:embeddedFont>
      <p:font typeface="DM Sans" panose="020B0604020202020204" charset="0"/>
      <p:regular r:id="rId36"/>
      <p:bold r:id="rId37"/>
      <p:italic r:id="rId38"/>
      <p:boldItalic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Paytone One" panose="020B0604020202020204" charset="0"/>
      <p:regular r:id="rId46"/>
    </p:embeddedFont>
    <p:embeddedFont>
      <p:font typeface="Raleway Thin" pitchFamily="2" charset="0"/>
      <p:regular r:id="rId47"/>
      <p:italic r:id="rId48"/>
    </p:embeddedFont>
    <p:embeddedFont>
      <p:font typeface="Roboto Condensed Light" panose="02000000000000000000" pitchFamily="2" charset="0"/>
      <p:regular r:id="rId49"/>
      <p:italic r:id="rId50"/>
    </p:embeddedFont>
    <p:embeddedFont>
      <p:font typeface="Rubik Light" panose="020B0604020202020204" charset="-79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369C0A-2F46-456E-9160-50E119C85820}">
  <a:tblStyle styleId="{52369C0A-2F46-456E-9160-50E119C858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73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07c3e16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07c3e16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94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7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0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13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6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1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714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57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05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422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07c3e16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07c3e16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176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4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392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40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364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198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554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07c3e16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07c3e16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58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07c3e16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07c3e16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7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5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07c3e16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07c3e16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4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73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5" y="-6625"/>
            <a:ext cx="6386875" cy="5220400"/>
          </a:xfrm>
          <a:custGeom>
            <a:avLst/>
            <a:gdLst/>
            <a:ahLst/>
            <a:cxnLst/>
            <a:rect l="l" t="t" r="r" b="b"/>
            <a:pathLst>
              <a:path w="255475" h="208816" extrusionOk="0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5400000">
            <a:off x="2162944" y="1741826"/>
            <a:ext cx="177537" cy="259738"/>
          </a:xfrm>
          <a:custGeom>
            <a:avLst/>
            <a:gdLst/>
            <a:ahLst/>
            <a:cxnLst/>
            <a:rect l="l" t="t" r="r" b="b"/>
            <a:pathLst>
              <a:path w="5650" h="8266" extrusionOk="0">
                <a:moveTo>
                  <a:pt x="4133" y="0"/>
                </a:moveTo>
                <a:cubicBezTo>
                  <a:pt x="3678" y="0"/>
                  <a:pt x="3223" y="265"/>
                  <a:pt x="3034" y="682"/>
                </a:cubicBezTo>
                <a:lnTo>
                  <a:pt x="304" y="6370"/>
                </a:lnTo>
                <a:cubicBezTo>
                  <a:pt x="1" y="7014"/>
                  <a:pt x="266" y="7772"/>
                  <a:pt x="911" y="8114"/>
                </a:cubicBezTo>
                <a:cubicBezTo>
                  <a:pt x="1100" y="8189"/>
                  <a:pt x="1290" y="8227"/>
                  <a:pt x="1517" y="8265"/>
                </a:cubicBezTo>
                <a:cubicBezTo>
                  <a:pt x="1972" y="8265"/>
                  <a:pt x="2427" y="7962"/>
                  <a:pt x="2617" y="7545"/>
                </a:cubicBezTo>
                <a:lnTo>
                  <a:pt x="5346" y="1858"/>
                </a:lnTo>
                <a:cubicBezTo>
                  <a:pt x="5650" y="1213"/>
                  <a:pt x="5384" y="455"/>
                  <a:pt x="4740" y="152"/>
                </a:cubicBezTo>
                <a:cubicBezTo>
                  <a:pt x="4550" y="38"/>
                  <a:pt x="4361" y="0"/>
                  <a:pt x="4133" y="0"/>
                </a:cubicBezTo>
                <a:close/>
              </a:path>
            </a:pathLst>
          </a:custGeom>
          <a:solidFill>
            <a:srgbClr val="B04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8690" y="1798014"/>
            <a:ext cx="249086" cy="218889"/>
          </a:xfrm>
          <a:custGeom>
            <a:avLst/>
            <a:gdLst/>
            <a:ahLst/>
            <a:cxnLst/>
            <a:rect l="l" t="t" r="r" b="b"/>
            <a:pathLst>
              <a:path w="7927" h="6966" extrusionOk="0">
                <a:moveTo>
                  <a:pt x="1861" y="0"/>
                </a:moveTo>
                <a:cubicBezTo>
                  <a:pt x="863" y="0"/>
                  <a:pt x="1" y="1260"/>
                  <a:pt x="879" y="2226"/>
                </a:cubicBezTo>
                <a:lnTo>
                  <a:pt x="5239" y="6549"/>
                </a:lnTo>
                <a:cubicBezTo>
                  <a:pt x="5463" y="6809"/>
                  <a:pt x="5833" y="6960"/>
                  <a:pt x="6169" y="6966"/>
                </a:cubicBezTo>
                <a:lnTo>
                  <a:pt x="6169" y="6966"/>
                </a:lnTo>
                <a:cubicBezTo>
                  <a:pt x="7331" y="6950"/>
                  <a:pt x="7926" y="5558"/>
                  <a:pt x="7097" y="4729"/>
                </a:cubicBezTo>
                <a:lnTo>
                  <a:pt x="2737" y="369"/>
                </a:lnTo>
                <a:cubicBezTo>
                  <a:pt x="2460" y="110"/>
                  <a:pt x="2155" y="0"/>
                  <a:pt x="1861" y="0"/>
                </a:cubicBezTo>
                <a:close/>
                <a:moveTo>
                  <a:pt x="6169" y="6966"/>
                </a:moveTo>
                <a:cubicBezTo>
                  <a:pt x="6162" y="6966"/>
                  <a:pt x="6156" y="6966"/>
                  <a:pt x="6149" y="6966"/>
                </a:cubicBezTo>
                <a:lnTo>
                  <a:pt x="6187" y="6966"/>
                </a:lnTo>
                <a:cubicBezTo>
                  <a:pt x="6181" y="6966"/>
                  <a:pt x="6175" y="6966"/>
                  <a:pt x="6169" y="6966"/>
                </a:cubicBezTo>
                <a:close/>
              </a:path>
            </a:pathLst>
          </a:custGeom>
          <a:solidFill>
            <a:srgbClr val="B04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954">
            <a:off x="589450" y="2264700"/>
            <a:ext cx="4325700" cy="17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5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327">
            <a:off x="627557" y="38612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56452" y="-409937"/>
            <a:ext cx="5626241" cy="2422647"/>
            <a:chOff x="238125" y="1308725"/>
            <a:chExt cx="7139900" cy="3074425"/>
          </a:xfrm>
        </p:grpSpPr>
        <p:sp>
          <p:nvSpPr>
            <p:cNvPr id="15" name="Google Shape;15;p2"/>
            <p:cNvSpPr/>
            <p:nvPr/>
          </p:nvSpPr>
          <p:spPr>
            <a:xfrm>
              <a:off x="976850" y="2613800"/>
              <a:ext cx="104050" cy="384325"/>
            </a:xfrm>
            <a:custGeom>
              <a:avLst/>
              <a:gdLst/>
              <a:ahLst/>
              <a:cxnLst/>
              <a:rect l="l" t="t" r="r" b="b"/>
              <a:pathLst>
                <a:path w="4162" h="15373" extrusionOk="0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3775" y="1813425"/>
              <a:ext cx="158950" cy="353500"/>
            </a:xfrm>
            <a:custGeom>
              <a:avLst/>
              <a:gdLst/>
              <a:ahLst/>
              <a:cxnLst/>
              <a:rect l="l" t="t" r="r" b="b"/>
              <a:pathLst>
                <a:path w="6358" h="14140" extrusionOk="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85050" y="4069125"/>
              <a:ext cx="328450" cy="224450"/>
            </a:xfrm>
            <a:custGeom>
              <a:avLst/>
              <a:gdLst/>
              <a:ahLst/>
              <a:cxnLst/>
              <a:rect l="l" t="t" r="r" b="b"/>
              <a:pathLst>
                <a:path w="13138" h="8978" extrusionOk="0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5500" y="3550000"/>
              <a:ext cx="328450" cy="227325"/>
            </a:xfrm>
            <a:custGeom>
              <a:avLst/>
              <a:gdLst/>
              <a:ahLst/>
              <a:cxnLst/>
              <a:rect l="l" t="t" r="r" b="b"/>
              <a:pathLst>
                <a:path w="13138" h="9093" extrusionOk="0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94800" y="3076125"/>
              <a:ext cx="257175" cy="322675"/>
            </a:xfrm>
            <a:custGeom>
              <a:avLst/>
              <a:gdLst/>
              <a:ahLst/>
              <a:cxnLst/>
              <a:rect l="l" t="t" r="r" b="b"/>
              <a:pathLst>
                <a:path w="10287" h="12907" extrusionOk="0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61750" y="185965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7575" y="3213850"/>
              <a:ext cx="362175" cy="118500"/>
            </a:xfrm>
            <a:custGeom>
              <a:avLst/>
              <a:gdLst/>
              <a:ahLst/>
              <a:cxnLst/>
              <a:rect l="l" t="t" r="r" b="b"/>
              <a:pathLst>
                <a:path w="14487" h="4740" extrusionOk="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3525" y="3016400"/>
              <a:ext cx="316900" cy="260075"/>
            </a:xfrm>
            <a:custGeom>
              <a:avLst/>
              <a:gdLst/>
              <a:ahLst/>
              <a:cxnLst/>
              <a:rect l="l" t="t" r="r" b="b"/>
              <a:pathLst>
                <a:path w="12676" h="10403" extrusionOk="0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4350" y="1711325"/>
              <a:ext cx="163775" cy="356400"/>
            </a:xfrm>
            <a:custGeom>
              <a:avLst/>
              <a:gdLst/>
              <a:ahLst/>
              <a:cxnLst/>
              <a:rect l="l" t="t" r="r" b="b"/>
              <a:pathLst>
                <a:path w="6551" h="14256" extrusionOk="0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1800" y="1416600"/>
              <a:ext cx="215775" cy="340025"/>
            </a:xfrm>
            <a:custGeom>
              <a:avLst/>
              <a:gdLst/>
              <a:ahLst/>
              <a:cxnLst/>
              <a:rect l="l" t="t" r="r" b="b"/>
              <a:pathLst>
                <a:path w="8631" h="13601" extrusionOk="0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16325" y="24847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38100" y="3537475"/>
              <a:ext cx="316900" cy="167625"/>
            </a:xfrm>
            <a:custGeom>
              <a:avLst/>
              <a:gdLst/>
              <a:ahLst/>
              <a:cxnLst/>
              <a:rect l="l" t="t" r="r" b="b"/>
              <a:pathLst>
                <a:path w="12676" h="6705" extrusionOk="0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32650" y="2184250"/>
              <a:ext cx="314975" cy="263925"/>
            </a:xfrm>
            <a:custGeom>
              <a:avLst/>
              <a:gdLst/>
              <a:ahLst/>
              <a:cxnLst/>
              <a:rect l="l" t="t" r="r" b="b"/>
              <a:pathLst>
                <a:path w="12599" h="10557" extrusionOk="0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106400" y="2804525"/>
              <a:ext cx="282225" cy="31207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0275" y="4069125"/>
              <a:ext cx="276450" cy="314025"/>
            </a:xfrm>
            <a:custGeom>
              <a:avLst/>
              <a:gdLst/>
              <a:ahLst/>
              <a:cxnLst/>
              <a:rect l="l" t="t" r="r" b="b"/>
              <a:pathLst>
                <a:path w="11058" h="12561" extrusionOk="0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12650" y="2034000"/>
              <a:ext cx="341950" cy="211900"/>
            </a:xfrm>
            <a:custGeom>
              <a:avLst/>
              <a:gdLst/>
              <a:ahLst/>
              <a:cxnLst/>
              <a:rect l="l" t="t" r="r" b="b"/>
              <a:pathLst>
                <a:path w="13678" h="8476" extrusionOk="0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8125" y="2511725"/>
              <a:ext cx="292825" cy="286075"/>
            </a:xfrm>
            <a:custGeom>
              <a:avLst/>
              <a:gdLst/>
              <a:ahLst/>
              <a:cxnLst/>
              <a:rect l="l" t="t" r="r" b="b"/>
              <a:pathLst>
                <a:path w="11713" h="11443" extrusionOk="0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440125" y="2631150"/>
              <a:ext cx="347725" cy="193625"/>
            </a:xfrm>
            <a:custGeom>
              <a:avLst/>
              <a:gdLst/>
              <a:ahLst/>
              <a:cxnLst/>
              <a:rect l="l" t="t" r="r" b="b"/>
              <a:pathLst>
                <a:path w="13909" h="7745" extrusionOk="0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96725" y="1580350"/>
              <a:ext cx="179175" cy="350600"/>
            </a:xfrm>
            <a:custGeom>
              <a:avLst/>
              <a:gdLst/>
              <a:ahLst/>
              <a:cxnLst/>
              <a:rect l="l" t="t" r="r" b="b"/>
              <a:pathLst>
                <a:path w="7167" h="14024" extrusionOk="0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25175" y="1478250"/>
              <a:ext cx="324625" cy="260075"/>
            </a:xfrm>
            <a:custGeom>
              <a:avLst/>
              <a:gdLst/>
              <a:ahLst/>
              <a:cxnLst/>
              <a:rect l="l" t="t" r="r" b="b"/>
              <a:pathLst>
                <a:path w="12985" h="10403" extrusionOk="0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71975" y="2651375"/>
              <a:ext cx="317850" cy="267775"/>
            </a:xfrm>
            <a:custGeom>
              <a:avLst/>
              <a:gdLst/>
              <a:ahLst/>
              <a:cxnLst/>
              <a:rect l="l" t="t" r="r" b="b"/>
              <a:pathLst>
                <a:path w="12714" h="10711" extrusionOk="0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32650" y="1309700"/>
              <a:ext cx="262000" cy="316900"/>
            </a:xfrm>
            <a:custGeom>
              <a:avLst/>
              <a:gdLst/>
              <a:ahLst/>
              <a:cxnLst/>
              <a:rect l="l" t="t" r="r" b="b"/>
              <a:pathLst>
                <a:path w="10480" h="12676" extrusionOk="0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72450" y="3022175"/>
              <a:ext cx="157975" cy="352550"/>
            </a:xfrm>
            <a:custGeom>
              <a:avLst/>
              <a:gdLst/>
              <a:ahLst/>
              <a:cxnLst/>
              <a:rect l="l" t="t" r="r" b="b"/>
              <a:pathLst>
                <a:path w="6319" h="14102" extrusionOk="0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36825" y="1443575"/>
              <a:ext cx="328475" cy="224450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56925" y="1446475"/>
              <a:ext cx="329425" cy="228275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823475" y="1788375"/>
              <a:ext cx="256225" cy="32270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42450" y="3035675"/>
              <a:ext cx="317875" cy="26970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16250" y="1854850"/>
              <a:ext cx="361200" cy="119450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2200" y="191070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02075" y="3120425"/>
              <a:ext cx="164725" cy="356400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66800" y="3481600"/>
              <a:ext cx="214800" cy="339075"/>
            </a:xfrm>
            <a:custGeom>
              <a:avLst/>
              <a:gdLst/>
              <a:ahLst/>
              <a:cxnLst/>
              <a:rect l="l" t="t" r="r" b="b"/>
              <a:pathLst>
                <a:path w="8592" h="13563" extrusionOk="0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45000" y="23643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74300" y="1392525"/>
              <a:ext cx="316900" cy="166650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460350" y="2740950"/>
              <a:ext cx="321725" cy="26295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72175" y="2597425"/>
              <a:ext cx="282250" cy="312100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87175" y="1308725"/>
              <a:ext cx="276450" cy="314975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05525" y="2190975"/>
              <a:ext cx="104050" cy="382400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41350" y="2942250"/>
              <a:ext cx="340975" cy="211925"/>
            </a:xfrm>
            <a:custGeom>
              <a:avLst/>
              <a:gdLst/>
              <a:ahLst/>
              <a:cxnLst/>
              <a:rect l="l" t="t" r="r" b="b"/>
              <a:pathLst>
                <a:path w="13639" h="8477" extrusionOk="0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61000" y="2391325"/>
              <a:ext cx="303425" cy="28415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7850" y="2364350"/>
              <a:ext cx="347725" cy="192650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77125" y="3820650"/>
              <a:ext cx="180125" cy="350600"/>
            </a:xfrm>
            <a:custGeom>
              <a:avLst/>
              <a:gdLst/>
              <a:ahLst/>
              <a:cxnLst/>
              <a:rect l="l" t="t" r="r" b="b"/>
              <a:pathLst>
                <a:path w="7205" h="14024" extrusionOk="0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79875" y="3612600"/>
              <a:ext cx="317850" cy="260075"/>
            </a:xfrm>
            <a:custGeom>
              <a:avLst/>
              <a:gdLst/>
              <a:ahLst/>
              <a:cxnLst/>
              <a:rect l="l" t="t" r="r" b="b"/>
              <a:pathLst>
                <a:path w="12714" h="10403" extrusionOk="0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433400" y="2190025"/>
              <a:ext cx="316900" cy="25910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460350" y="3561550"/>
              <a:ext cx="262975" cy="316900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026450" y="2133200"/>
              <a:ext cx="334250" cy="145450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162275" y="3448875"/>
              <a:ext cx="215750" cy="340000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1752600" y="1539338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-303391" y="2"/>
            <a:ext cx="1381253" cy="3304927"/>
            <a:chOff x="-303391" y="2"/>
            <a:chExt cx="1381253" cy="3304927"/>
          </a:xfrm>
        </p:grpSpPr>
        <p:sp>
          <p:nvSpPr>
            <p:cNvPr id="94" name="Google Shape;94;p4"/>
            <p:cNvSpPr/>
            <p:nvPr/>
          </p:nvSpPr>
          <p:spPr>
            <a:xfrm rot="5400000">
              <a:off x="-293608" y="-9782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5400000">
              <a:off x="611994" y="2151493"/>
              <a:ext cx="215315" cy="147127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5400000">
              <a:off x="608528" y="983907"/>
              <a:ext cx="215938" cy="149634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5400000">
              <a:off x="377472" y="1759134"/>
              <a:ext cx="167955" cy="21153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rot="5400000">
              <a:off x="366110" y="544510"/>
              <a:ext cx="236767" cy="78299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5400000">
              <a:off x="297613" y="1306799"/>
              <a:ext cx="207728" cy="17111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 rot="5400000">
              <a:off x="668193" y="1404661"/>
              <a:ext cx="207728" cy="10923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5400000">
              <a:off x="687764" y="368047"/>
              <a:ext cx="181213" cy="206466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5400000">
              <a:off x="143894" y="694744"/>
              <a:ext cx="68205" cy="250663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5400000">
              <a:off x="-20570" y="304289"/>
              <a:ext cx="198895" cy="18626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5400000">
              <a:off x="7845" y="1885717"/>
              <a:ext cx="141441" cy="222247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5400000">
              <a:off x="-248782" y="1562172"/>
              <a:ext cx="210891" cy="172364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5400000">
              <a:off x="-157879" y="2392967"/>
              <a:ext cx="185015" cy="204582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5400000">
              <a:off x="12581" y="1139832"/>
              <a:ext cx="227934" cy="126282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5400000">
              <a:off x="115167" y="1544188"/>
              <a:ext cx="207728" cy="16984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5400000">
              <a:off x="183976" y="2631295"/>
              <a:ext cx="219101" cy="95342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5400000">
              <a:off x="883080" y="744956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5400000">
              <a:off x="179556" y="120857"/>
              <a:ext cx="227934" cy="126282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5400000">
              <a:off x="627167" y="81718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5400000">
              <a:off x="867293" y="1942211"/>
              <a:ext cx="207728" cy="10923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5400000">
              <a:off x="293806" y="2134143"/>
              <a:ext cx="215315" cy="147127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5400000">
              <a:off x="297613" y="2848612"/>
              <a:ext cx="207728" cy="17111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5400000">
              <a:off x="44469" y="3145494"/>
              <a:ext cx="68205" cy="250663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4"/>
          <p:cNvGrpSpPr/>
          <p:nvPr/>
        </p:nvGrpSpPr>
        <p:grpSpPr>
          <a:xfrm rot="10800000">
            <a:off x="7762759" y="1905002"/>
            <a:ext cx="1381253" cy="3304927"/>
            <a:chOff x="-303391" y="2"/>
            <a:chExt cx="1381253" cy="3304927"/>
          </a:xfrm>
        </p:grpSpPr>
        <p:sp>
          <p:nvSpPr>
            <p:cNvPr id="118" name="Google Shape;118;p4"/>
            <p:cNvSpPr/>
            <p:nvPr/>
          </p:nvSpPr>
          <p:spPr>
            <a:xfrm rot="5400000">
              <a:off x="-293608" y="-9782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5400000">
              <a:off x="611994" y="2151493"/>
              <a:ext cx="215315" cy="147127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5400000">
              <a:off x="608528" y="983907"/>
              <a:ext cx="215938" cy="149634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5400000">
              <a:off x="377472" y="1759134"/>
              <a:ext cx="167955" cy="21153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5400000">
              <a:off x="366110" y="544510"/>
              <a:ext cx="236767" cy="78299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5400000">
              <a:off x="297613" y="1306799"/>
              <a:ext cx="207728" cy="17111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5400000">
              <a:off x="668193" y="1404661"/>
              <a:ext cx="207728" cy="10923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687764" y="368047"/>
              <a:ext cx="181213" cy="206466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5400000">
              <a:off x="143894" y="694744"/>
              <a:ext cx="68205" cy="250663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-20570" y="304289"/>
              <a:ext cx="198895" cy="18626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5400000">
              <a:off x="7845" y="1885717"/>
              <a:ext cx="141441" cy="222247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-248782" y="1562172"/>
              <a:ext cx="210891" cy="172364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5400000">
              <a:off x="-157879" y="2392967"/>
              <a:ext cx="185015" cy="204582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5400000">
              <a:off x="12581" y="1139832"/>
              <a:ext cx="227934" cy="126282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5400000">
              <a:off x="115167" y="1544188"/>
              <a:ext cx="207728" cy="16984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5400000">
              <a:off x="183976" y="2631295"/>
              <a:ext cx="219101" cy="95342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5400000">
              <a:off x="883080" y="744956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5400000">
              <a:off x="179556" y="120857"/>
              <a:ext cx="227934" cy="126282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5400000">
              <a:off x="627167" y="81718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5400000">
              <a:off x="867293" y="1942211"/>
              <a:ext cx="207728" cy="10923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5400000">
              <a:off x="293806" y="2134143"/>
              <a:ext cx="215315" cy="147127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5400000">
              <a:off x="297613" y="2848612"/>
              <a:ext cx="207728" cy="17111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5400000">
              <a:off x="44469" y="3145494"/>
              <a:ext cx="68205" cy="250663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subTitle" idx="1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895350" y="3536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1" name="Google Shape;191;p7"/>
          <p:cNvGrpSpPr/>
          <p:nvPr/>
        </p:nvGrpSpPr>
        <p:grpSpPr>
          <a:xfrm>
            <a:off x="-181956" y="-148580"/>
            <a:ext cx="1216492" cy="1009333"/>
            <a:chOff x="-2344131" y="3337570"/>
            <a:chExt cx="1216492" cy="1009333"/>
          </a:xfrm>
        </p:grpSpPr>
        <p:sp>
          <p:nvSpPr>
            <p:cNvPr id="192" name="Google Shape;192;p7"/>
            <p:cNvSpPr/>
            <p:nvPr/>
          </p:nvSpPr>
          <p:spPr>
            <a:xfrm>
              <a:off x="-1622532" y="3516010"/>
              <a:ext cx="175141" cy="22058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-1344240" y="333757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-2180592" y="351599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1502225" y="4109110"/>
              <a:ext cx="217282" cy="18435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1870755" y="4167165"/>
              <a:ext cx="219914" cy="179738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2344131" y="3909731"/>
              <a:ext cx="237686" cy="131685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1889177" y="3790567"/>
              <a:ext cx="216616" cy="177107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7"/>
          <p:cNvGrpSpPr/>
          <p:nvPr/>
        </p:nvGrpSpPr>
        <p:grpSpPr>
          <a:xfrm rot="-5400000">
            <a:off x="5905559" y="3419477"/>
            <a:ext cx="1381253" cy="3304927"/>
            <a:chOff x="-303391" y="2"/>
            <a:chExt cx="1381253" cy="3304927"/>
          </a:xfrm>
        </p:grpSpPr>
        <p:sp>
          <p:nvSpPr>
            <p:cNvPr id="200" name="Google Shape;200;p7"/>
            <p:cNvSpPr/>
            <p:nvPr/>
          </p:nvSpPr>
          <p:spPr>
            <a:xfrm rot="5400000">
              <a:off x="-293608" y="-9782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5400000">
              <a:off x="611994" y="2151493"/>
              <a:ext cx="215315" cy="147127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5400000">
              <a:off x="608528" y="983907"/>
              <a:ext cx="215938" cy="149634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5400000">
              <a:off x="377472" y="1759134"/>
              <a:ext cx="167955" cy="21153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5400000">
              <a:off x="366110" y="544510"/>
              <a:ext cx="236767" cy="78299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5400000">
              <a:off x="297613" y="1306799"/>
              <a:ext cx="207728" cy="17111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5400000">
              <a:off x="668193" y="1404661"/>
              <a:ext cx="207728" cy="10923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5400000">
              <a:off x="687764" y="368047"/>
              <a:ext cx="181213" cy="206466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5400000">
              <a:off x="143894" y="694744"/>
              <a:ext cx="68205" cy="250663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5400000">
              <a:off x="-20570" y="304289"/>
              <a:ext cx="198895" cy="18626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5400000">
              <a:off x="7845" y="1885717"/>
              <a:ext cx="141441" cy="222247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5400000">
              <a:off x="-248782" y="1562172"/>
              <a:ext cx="210891" cy="172364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5400000">
              <a:off x="-157879" y="2392967"/>
              <a:ext cx="185015" cy="204582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5400000">
              <a:off x="12581" y="1139832"/>
              <a:ext cx="227934" cy="126282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5400000">
              <a:off x="115167" y="1544188"/>
              <a:ext cx="207728" cy="16984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5400000">
              <a:off x="183976" y="2631295"/>
              <a:ext cx="219101" cy="95342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rot="5400000">
              <a:off x="883080" y="744956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rot="5400000">
              <a:off x="179556" y="120857"/>
              <a:ext cx="227934" cy="126282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rot="5400000">
              <a:off x="627167" y="81718"/>
              <a:ext cx="184998" cy="20456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rot="5400000">
              <a:off x="867293" y="1942211"/>
              <a:ext cx="207728" cy="10923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rot="5400000">
              <a:off x="293806" y="2134143"/>
              <a:ext cx="215315" cy="147127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rot="5400000">
              <a:off x="297613" y="2848612"/>
              <a:ext cx="207728" cy="17111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 rot="5400000">
              <a:off x="44469" y="3145494"/>
              <a:ext cx="68205" cy="250663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7"/>
          <p:cNvGrpSpPr/>
          <p:nvPr/>
        </p:nvGrpSpPr>
        <p:grpSpPr>
          <a:xfrm rot="1682004">
            <a:off x="7656338" y="4246440"/>
            <a:ext cx="1659604" cy="955908"/>
            <a:chOff x="-2787194" y="3337570"/>
            <a:chExt cx="1659555" cy="955880"/>
          </a:xfrm>
        </p:grpSpPr>
        <p:sp>
          <p:nvSpPr>
            <p:cNvPr id="224" name="Google Shape;224;p7"/>
            <p:cNvSpPr/>
            <p:nvPr/>
          </p:nvSpPr>
          <p:spPr>
            <a:xfrm>
              <a:off x="-1622532" y="351601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-1344240" y="333757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-2180592" y="351599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-1502225" y="410911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-2787194" y="3972452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-2344131" y="390973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-1889177" y="379056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"/>
          <p:cNvSpPr txBox="1">
            <a:spLocks noGrp="1"/>
          </p:cNvSpPr>
          <p:nvPr>
            <p:ph type="title" hasCustomPrompt="1"/>
          </p:nvPr>
        </p:nvSpPr>
        <p:spPr>
          <a:xfrm flipH="1">
            <a:off x="6350399" y="1966625"/>
            <a:ext cx="1536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16"/>
          <p:cNvSpPr txBox="1">
            <a:spLocks noGrp="1"/>
          </p:cNvSpPr>
          <p:nvPr>
            <p:ph type="subTitle" idx="1"/>
          </p:nvPr>
        </p:nvSpPr>
        <p:spPr>
          <a:xfrm flipH="1">
            <a:off x="1120425" y="3423475"/>
            <a:ext cx="1804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6"/>
          <p:cNvSpPr txBox="1">
            <a:spLocks noGrp="1"/>
          </p:cNvSpPr>
          <p:nvPr>
            <p:ph type="subTitle" idx="2"/>
          </p:nvPr>
        </p:nvSpPr>
        <p:spPr>
          <a:xfrm>
            <a:off x="6247843" y="3423463"/>
            <a:ext cx="1804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6"/>
          <p:cNvSpPr txBox="1">
            <a:spLocks noGrp="1"/>
          </p:cNvSpPr>
          <p:nvPr>
            <p:ph type="subTitle" idx="3"/>
          </p:nvPr>
        </p:nvSpPr>
        <p:spPr>
          <a:xfrm flipH="1">
            <a:off x="3672864" y="3423463"/>
            <a:ext cx="1804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subTitle" idx="4"/>
          </p:nvPr>
        </p:nvSpPr>
        <p:spPr>
          <a:xfrm flipH="1">
            <a:off x="705825" y="2889083"/>
            <a:ext cx="26340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5"/>
          </p:nvPr>
        </p:nvSpPr>
        <p:spPr>
          <a:xfrm>
            <a:off x="5833236" y="2889075"/>
            <a:ext cx="26340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487" name="Google Shape;487;p16"/>
          <p:cNvSpPr txBox="1">
            <a:spLocks noGrp="1"/>
          </p:cNvSpPr>
          <p:nvPr>
            <p:ph type="subTitle" idx="6"/>
          </p:nvPr>
        </p:nvSpPr>
        <p:spPr>
          <a:xfrm flipH="1">
            <a:off x="3234867" y="2889083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488" name="Google Shape;488;p16"/>
          <p:cNvSpPr txBox="1">
            <a:spLocks noGrp="1"/>
          </p:cNvSpPr>
          <p:nvPr>
            <p:ph type="title" idx="7" hasCustomPrompt="1"/>
          </p:nvPr>
        </p:nvSpPr>
        <p:spPr>
          <a:xfrm>
            <a:off x="3913467" y="1966628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16"/>
          <p:cNvSpPr txBox="1">
            <a:spLocks noGrp="1"/>
          </p:cNvSpPr>
          <p:nvPr>
            <p:ph type="title" idx="8" hasCustomPrompt="1"/>
          </p:nvPr>
        </p:nvSpPr>
        <p:spPr>
          <a:xfrm>
            <a:off x="1361034" y="1966628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16"/>
          <p:cNvSpPr txBox="1">
            <a:spLocks noGrp="1"/>
          </p:cNvSpPr>
          <p:nvPr>
            <p:ph type="title" idx="9"/>
          </p:nvPr>
        </p:nvSpPr>
        <p:spPr>
          <a:xfrm>
            <a:off x="1728975" y="356125"/>
            <a:ext cx="56859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91" name="Google Shape;491;p16"/>
          <p:cNvGrpSpPr/>
          <p:nvPr/>
        </p:nvGrpSpPr>
        <p:grpSpPr>
          <a:xfrm>
            <a:off x="7743825" y="-194275"/>
            <a:ext cx="1925264" cy="1420342"/>
            <a:chOff x="9144000" y="1463075"/>
            <a:chExt cx="1925264" cy="1420342"/>
          </a:xfrm>
        </p:grpSpPr>
        <p:sp>
          <p:nvSpPr>
            <p:cNvPr id="492" name="Google Shape;492;p16"/>
            <p:cNvSpPr/>
            <p:nvPr/>
          </p:nvSpPr>
          <p:spPr>
            <a:xfrm>
              <a:off x="10309014" y="1500981"/>
              <a:ext cx="243893" cy="166654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9927835" y="1757006"/>
              <a:ext cx="190247" cy="23960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9369989" y="1847836"/>
              <a:ext cx="235298" cy="19383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9445802" y="1463075"/>
              <a:ext cx="235298" cy="123738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0238938" y="2683164"/>
              <a:ext cx="236022" cy="20025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0092325" y="2184685"/>
              <a:ext cx="160213" cy="251745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9658203" y="2464322"/>
              <a:ext cx="238881" cy="19524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0632276" y="2357750"/>
              <a:ext cx="209571" cy="231734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9144000" y="2184685"/>
              <a:ext cx="258186" cy="143043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9638192" y="2055243"/>
              <a:ext cx="235298" cy="192382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0821083" y="2013049"/>
              <a:ext cx="248181" cy="107997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6"/>
          <p:cNvGrpSpPr/>
          <p:nvPr/>
        </p:nvGrpSpPr>
        <p:grpSpPr>
          <a:xfrm>
            <a:off x="-424900" y="3993387"/>
            <a:ext cx="1925264" cy="1420342"/>
            <a:chOff x="9144000" y="1463075"/>
            <a:chExt cx="1925264" cy="1420342"/>
          </a:xfrm>
        </p:grpSpPr>
        <p:sp>
          <p:nvSpPr>
            <p:cNvPr id="504" name="Google Shape;504;p16"/>
            <p:cNvSpPr/>
            <p:nvPr/>
          </p:nvSpPr>
          <p:spPr>
            <a:xfrm>
              <a:off x="10309014" y="1500981"/>
              <a:ext cx="243893" cy="166654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9927835" y="1757006"/>
              <a:ext cx="190247" cy="23960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9369989" y="1847836"/>
              <a:ext cx="235298" cy="19383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9445802" y="1463075"/>
              <a:ext cx="235298" cy="123738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0238938" y="2683164"/>
              <a:ext cx="236022" cy="20025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0092325" y="2184685"/>
              <a:ext cx="160213" cy="251745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9658203" y="2464322"/>
              <a:ext cx="238881" cy="19524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0632276" y="2357750"/>
              <a:ext cx="209571" cy="231734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9144000" y="2184685"/>
              <a:ext cx="258186" cy="143043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638192" y="2055243"/>
              <a:ext cx="235298" cy="192382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0821083" y="2013049"/>
              <a:ext cx="248181" cy="107997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>
            <a:spLocks noGrp="1"/>
          </p:cNvSpPr>
          <p:nvPr>
            <p:ph type="ctrTitle"/>
          </p:nvPr>
        </p:nvSpPr>
        <p:spPr>
          <a:xfrm flipH="1">
            <a:off x="1479625" y="1665725"/>
            <a:ext cx="2798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8" name="Google Shape;558;p19"/>
          <p:cNvSpPr txBox="1">
            <a:spLocks noGrp="1"/>
          </p:cNvSpPr>
          <p:nvPr>
            <p:ph type="subTitle" idx="1"/>
          </p:nvPr>
        </p:nvSpPr>
        <p:spPr>
          <a:xfrm flipH="1">
            <a:off x="1479685" y="2087997"/>
            <a:ext cx="2798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9" name="Google Shape;559;p19"/>
          <p:cNvSpPr txBox="1">
            <a:spLocks noGrp="1"/>
          </p:cNvSpPr>
          <p:nvPr>
            <p:ph type="ctrTitle" idx="2"/>
          </p:nvPr>
        </p:nvSpPr>
        <p:spPr>
          <a:xfrm flipH="1">
            <a:off x="5047713" y="1665725"/>
            <a:ext cx="24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0" name="Google Shape;560;p19"/>
          <p:cNvSpPr txBox="1">
            <a:spLocks noGrp="1"/>
          </p:cNvSpPr>
          <p:nvPr>
            <p:ph type="subTitle" idx="3"/>
          </p:nvPr>
        </p:nvSpPr>
        <p:spPr>
          <a:xfrm flipH="1">
            <a:off x="4866215" y="2089860"/>
            <a:ext cx="2798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1" name="Google Shape;561;p19"/>
          <p:cNvSpPr txBox="1">
            <a:spLocks noGrp="1"/>
          </p:cNvSpPr>
          <p:nvPr>
            <p:ph type="ctrTitle" idx="4"/>
          </p:nvPr>
        </p:nvSpPr>
        <p:spPr>
          <a:xfrm flipH="1">
            <a:off x="1479688" y="3352025"/>
            <a:ext cx="2798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2" name="Google Shape;562;p19"/>
          <p:cNvSpPr txBox="1">
            <a:spLocks noGrp="1"/>
          </p:cNvSpPr>
          <p:nvPr>
            <p:ph type="subTitle" idx="5"/>
          </p:nvPr>
        </p:nvSpPr>
        <p:spPr>
          <a:xfrm flipH="1">
            <a:off x="1479685" y="3792293"/>
            <a:ext cx="2798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3" name="Google Shape;563;p19"/>
          <p:cNvSpPr txBox="1">
            <a:spLocks noGrp="1"/>
          </p:cNvSpPr>
          <p:nvPr>
            <p:ph type="ctrTitle" idx="6"/>
          </p:nvPr>
        </p:nvSpPr>
        <p:spPr>
          <a:xfrm flipH="1">
            <a:off x="5047775" y="3352025"/>
            <a:ext cx="24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4" name="Google Shape;564;p19"/>
          <p:cNvSpPr txBox="1">
            <a:spLocks noGrp="1"/>
          </p:cNvSpPr>
          <p:nvPr>
            <p:ph type="subTitle" idx="7"/>
          </p:nvPr>
        </p:nvSpPr>
        <p:spPr>
          <a:xfrm flipH="1">
            <a:off x="4866215" y="3792276"/>
            <a:ext cx="2798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5" name="Google Shape;565;p19"/>
          <p:cNvSpPr txBox="1">
            <a:spLocks noGrp="1"/>
          </p:cNvSpPr>
          <p:nvPr>
            <p:ph type="title" idx="8"/>
          </p:nvPr>
        </p:nvSpPr>
        <p:spPr>
          <a:xfrm>
            <a:off x="1009650" y="355650"/>
            <a:ext cx="71247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566" name="Google Shape;566;p19"/>
          <p:cNvGrpSpPr/>
          <p:nvPr/>
        </p:nvGrpSpPr>
        <p:grpSpPr>
          <a:xfrm>
            <a:off x="-230756" y="-100955"/>
            <a:ext cx="1659920" cy="1009321"/>
            <a:chOff x="-181956" y="-148580"/>
            <a:chExt cx="1659920" cy="1009321"/>
          </a:xfrm>
        </p:grpSpPr>
        <p:sp>
          <p:nvSpPr>
            <p:cNvPr id="567" name="Google Shape;567;p19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8"/>
          <p:cNvSpPr/>
          <p:nvPr/>
        </p:nvSpPr>
        <p:spPr>
          <a:xfrm rot="10800000">
            <a:off x="3029781" y="-136068"/>
            <a:ext cx="6625744" cy="5415643"/>
          </a:xfrm>
          <a:custGeom>
            <a:avLst/>
            <a:gdLst/>
            <a:ahLst/>
            <a:cxnLst/>
            <a:rect l="l" t="t" r="r" b="b"/>
            <a:pathLst>
              <a:path w="255475" h="208816" extrusionOk="0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8"/>
          <p:cNvSpPr txBox="1">
            <a:spLocks noGrp="1"/>
          </p:cNvSpPr>
          <p:nvPr>
            <p:ph type="subTitle" idx="1"/>
          </p:nvPr>
        </p:nvSpPr>
        <p:spPr>
          <a:xfrm>
            <a:off x="4569838" y="16594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6" name="Google Shape;796;p28"/>
          <p:cNvSpPr txBox="1"/>
          <p:nvPr/>
        </p:nvSpPr>
        <p:spPr>
          <a:xfrm>
            <a:off x="5274200" y="3530050"/>
            <a:ext cx="319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28"/>
          <p:cNvSpPr txBox="1">
            <a:spLocks noGrp="1"/>
          </p:cNvSpPr>
          <p:nvPr>
            <p:ph type="title"/>
          </p:nvPr>
        </p:nvSpPr>
        <p:spPr>
          <a:xfrm>
            <a:off x="3795838" y="6770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798" name="Google Shape;798;p28"/>
          <p:cNvGrpSpPr/>
          <p:nvPr/>
        </p:nvGrpSpPr>
        <p:grpSpPr>
          <a:xfrm>
            <a:off x="7163105" y="-824571"/>
            <a:ext cx="2781549" cy="3349982"/>
            <a:chOff x="-632995" y="-757259"/>
            <a:chExt cx="2781549" cy="3349982"/>
          </a:xfrm>
        </p:grpSpPr>
        <p:sp>
          <p:nvSpPr>
            <p:cNvPr id="799" name="Google Shape;799;p28"/>
            <p:cNvSpPr/>
            <p:nvPr/>
          </p:nvSpPr>
          <p:spPr>
            <a:xfrm rot="655752">
              <a:off x="-482632" y="-166315"/>
              <a:ext cx="124483" cy="277807"/>
            </a:xfrm>
            <a:custGeom>
              <a:avLst/>
              <a:gdLst/>
              <a:ahLst/>
              <a:cxnLst/>
              <a:rect l="l" t="t" r="r" b="b"/>
              <a:pathLst>
                <a:path w="6319" h="14102" extrusionOk="0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 rot="655752">
              <a:off x="1754600" y="-338539"/>
              <a:ext cx="258836" cy="176865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 rot="655752">
              <a:off x="376700" y="-602177"/>
              <a:ext cx="259584" cy="179879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 rot="655752">
              <a:off x="1299065" y="-154550"/>
              <a:ext cx="201903" cy="25428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 rot="655752">
              <a:off x="1440407" y="878113"/>
              <a:ext cx="250483" cy="21252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 rot="655752">
              <a:off x="703671" y="-167174"/>
              <a:ext cx="249715" cy="205705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 rot="655752">
              <a:off x="1233812" y="2302125"/>
              <a:ext cx="129802" cy="280840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 rot="655752">
              <a:off x="1383481" y="321061"/>
              <a:ext cx="170029" cy="267169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 rot="655752">
              <a:off x="867139" y="-552176"/>
              <a:ext cx="249715" cy="13131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 rot="655752">
              <a:off x="879777" y="533560"/>
              <a:ext cx="253517" cy="207203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 rot="655752">
              <a:off x="955214" y="1338102"/>
              <a:ext cx="222411" cy="245932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 rot="655752">
              <a:off x="61048" y="-81627"/>
              <a:ext cx="81991" cy="301328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 rot="655752">
              <a:off x="64938" y="538872"/>
              <a:ext cx="268686" cy="166995"/>
            </a:xfrm>
            <a:custGeom>
              <a:avLst/>
              <a:gdLst/>
              <a:ahLst/>
              <a:cxnLst/>
              <a:rect l="l" t="t" r="r" b="b"/>
              <a:pathLst>
                <a:path w="13639" h="8477" extrusionOk="0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 rot="655752">
              <a:off x="-613938" y="-736624"/>
              <a:ext cx="239097" cy="223908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 rot="655752">
              <a:off x="405296" y="141152"/>
              <a:ext cx="274005" cy="151807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 rot="655752">
              <a:off x="941558" y="102929"/>
              <a:ext cx="249715" cy="204169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 rot="655752">
              <a:off x="1545040" y="1510489"/>
              <a:ext cx="207222" cy="249715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 rot="655752">
              <a:off x="1876691" y="625879"/>
              <a:ext cx="263386" cy="114613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 rot="655752">
              <a:off x="1446379" y="1917666"/>
              <a:ext cx="170009" cy="267917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SECTION_HEADER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9"/>
          <p:cNvSpPr txBox="1">
            <a:spLocks noGrp="1"/>
          </p:cNvSpPr>
          <p:nvPr>
            <p:ph type="title"/>
          </p:nvPr>
        </p:nvSpPr>
        <p:spPr>
          <a:xfrm>
            <a:off x="5200850" y="708375"/>
            <a:ext cx="3223200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0" name="Google Shape;820;p29"/>
          <p:cNvSpPr txBox="1">
            <a:spLocks noGrp="1"/>
          </p:cNvSpPr>
          <p:nvPr>
            <p:ph type="subTitle" idx="1"/>
          </p:nvPr>
        </p:nvSpPr>
        <p:spPr>
          <a:xfrm flipH="1">
            <a:off x="5301000" y="3359025"/>
            <a:ext cx="31230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821" name="Google Shape;821;p29"/>
          <p:cNvGrpSpPr/>
          <p:nvPr/>
        </p:nvGrpSpPr>
        <p:grpSpPr>
          <a:xfrm>
            <a:off x="-343881" y="4134170"/>
            <a:ext cx="1659920" cy="1009321"/>
            <a:chOff x="-181956" y="-148580"/>
            <a:chExt cx="1659920" cy="1009321"/>
          </a:xfrm>
        </p:grpSpPr>
        <p:sp>
          <p:nvSpPr>
            <p:cNvPr id="822" name="Google Shape;822;p29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29"/>
          <p:cNvGrpSpPr/>
          <p:nvPr/>
        </p:nvGrpSpPr>
        <p:grpSpPr>
          <a:xfrm>
            <a:off x="7484069" y="-5"/>
            <a:ext cx="1659920" cy="1009321"/>
            <a:chOff x="-181956" y="-148580"/>
            <a:chExt cx="1659920" cy="1009321"/>
          </a:xfrm>
        </p:grpSpPr>
        <p:sp>
          <p:nvSpPr>
            <p:cNvPr id="834" name="Google Shape;834;p29"/>
            <p:cNvSpPr/>
            <p:nvPr/>
          </p:nvSpPr>
          <p:spPr>
            <a:xfrm>
              <a:off x="539643" y="29860"/>
              <a:ext cx="175130" cy="22056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817935" y="-148580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-18417" y="29842"/>
              <a:ext cx="216601" cy="113905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659950" y="622960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291420" y="681015"/>
              <a:ext cx="219899" cy="179726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-181956" y="423581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272998" y="304417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817923" y="237855"/>
              <a:ext cx="216601" cy="177095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1199272" y="555245"/>
              <a:ext cx="216601" cy="178428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1250500" y="47972"/>
              <a:ext cx="217268" cy="18434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1240294" y="327944"/>
              <a:ext cx="237670" cy="131676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29"/>
          <p:cNvSpPr/>
          <p:nvPr/>
        </p:nvSpPr>
        <p:spPr>
          <a:xfrm>
            <a:off x="6996048" y="200167"/>
            <a:ext cx="216601" cy="177095"/>
          </a:xfrm>
          <a:custGeom>
            <a:avLst/>
            <a:gdLst/>
            <a:ahLst/>
            <a:cxnLst/>
            <a:rect l="l" t="t" r="r" b="b"/>
            <a:pathLst>
              <a:path w="12676" h="10364" extrusionOk="0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9"/>
          <p:cNvSpPr/>
          <p:nvPr/>
        </p:nvSpPr>
        <p:spPr>
          <a:xfrm>
            <a:off x="6493572" y="476520"/>
            <a:ext cx="216601" cy="178428"/>
          </a:xfrm>
          <a:custGeom>
            <a:avLst/>
            <a:gdLst/>
            <a:ahLst/>
            <a:cxnLst/>
            <a:rect l="l" t="t" r="r" b="b"/>
            <a:pathLst>
              <a:path w="12676" h="10442" extrusionOk="0">
                <a:moveTo>
                  <a:pt x="11790" y="6512"/>
                </a:moveTo>
                <a:lnTo>
                  <a:pt x="3276" y="617"/>
                </a:lnTo>
                <a:cubicBezTo>
                  <a:pt x="2312" y="1"/>
                  <a:pt x="1080" y="193"/>
                  <a:pt x="386" y="1041"/>
                </a:cubicBezTo>
                <a:cubicBezTo>
                  <a:pt x="116" y="1388"/>
                  <a:pt x="1" y="1812"/>
                  <a:pt x="1" y="2235"/>
                </a:cubicBezTo>
                <a:cubicBezTo>
                  <a:pt x="1" y="2890"/>
                  <a:pt x="309" y="3507"/>
                  <a:pt x="848" y="3853"/>
                </a:cubicBezTo>
                <a:lnTo>
                  <a:pt x="9324" y="9748"/>
                </a:lnTo>
                <a:cubicBezTo>
                  <a:pt x="10249" y="10441"/>
                  <a:pt x="11559" y="10249"/>
                  <a:pt x="12214" y="9324"/>
                </a:cubicBezTo>
                <a:cubicBezTo>
                  <a:pt x="12522" y="9016"/>
                  <a:pt x="12676" y="8592"/>
                  <a:pt x="12637" y="8130"/>
                </a:cubicBezTo>
                <a:cubicBezTo>
                  <a:pt x="12676" y="7475"/>
                  <a:pt x="12329" y="6858"/>
                  <a:pt x="11790" y="65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9"/>
          <p:cNvSpPr/>
          <p:nvPr/>
        </p:nvSpPr>
        <p:spPr>
          <a:xfrm>
            <a:off x="6507350" y="143210"/>
            <a:ext cx="217268" cy="184340"/>
          </a:xfrm>
          <a:custGeom>
            <a:avLst/>
            <a:gdLst/>
            <a:ahLst/>
            <a:cxnLst/>
            <a:rect l="l" t="t" r="r" b="b"/>
            <a:pathLst>
              <a:path w="12715" h="10788" extrusionOk="0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4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2" r:id="rId4"/>
    <p:sldLayoutId id="2147483665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34"/>
          <p:cNvPicPr preferRelativeResize="0"/>
          <p:nvPr/>
        </p:nvPicPr>
        <p:blipFill rotWithShape="1">
          <a:blip r:embed="rId3">
            <a:alphaModFix/>
          </a:blip>
          <a:srcRect t="4545" b="4536"/>
          <a:stretch/>
        </p:blipFill>
        <p:spPr>
          <a:xfrm>
            <a:off x="5367050" y="0"/>
            <a:ext cx="377695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4"/>
          <p:cNvPicPr preferRelativeResize="0"/>
          <p:nvPr/>
        </p:nvPicPr>
        <p:blipFill rotWithShape="1">
          <a:blip r:embed="rId4">
            <a:alphaModFix amt="10000"/>
          </a:blip>
          <a:srcRect t="4545" b="4536"/>
          <a:stretch/>
        </p:blipFill>
        <p:spPr>
          <a:xfrm>
            <a:off x="5367050" y="0"/>
            <a:ext cx="377695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4"/>
          <p:cNvSpPr/>
          <p:nvPr/>
        </p:nvSpPr>
        <p:spPr>
          <a:xfrm>
            <a:off x="-3784" y="0"/>
            <a:ext cx="6386875" cy="5220400"/>
          </a:xfrm>
          <a:custGeom>
            <a:avLst/>
            <a:gdLst/>
            <a:ahLst/>
            <a:cxnLst/>
            <a:rect l="l" t="t" r="r" b="b"/>
            <a:pathLst>
              <a:path w="255475" h="208816" extrusionOk="0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 rot="954">
            <a:off x="467505" y="1514834"/>
            <a:ext cx="4833135" cy="1813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GPT-Bakery</a:t>
            </a:r>
          </a:p>
        </p:txBody>
      </p:sp>
      <p:sp>
        <p:nvSpPr>
          <p:cNvPr id="862" name="Google Shape;862;p34"/>
          <p:cNvSpPr txBox="1">
            <a:spLocks noGrp="1"/>
          </p:cNvSpPr>
          <p:nvPr>
            <p:ph type="subTitle" idx="1"/>
          </p:nvPr>
        </p:nvSpPr>
        <p:spPr>
          <a:xfrm rot="1327">
            <a:off x="84488" y="3362738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GPT-369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3" name="Google Shape;863;p34"/>
          <p:cNvGrpSpPr/>
          <p:nvPr/>
        </p:nvGrpSpPr>
        <p:grpSpPr>
          <a:xfrm>
            <a:off x="-56452" y="-409937"/>
            <a:ext cx="5626241" cy="2422647"/>
            <a:chOff x="238125" y="1308725"/>
            <a:chExt cx="7139900" cy="3074425"/>
          </a:xfrm>
        </p:grpSpPr>
        <p:sp>
          <p:nvSpPr>
            <p:cNvPr id="864" name="Google Shape;864;p34"/>
            <p:cNvSpPr/>
            <p:nvPr/>
          </p:nvSpPr>
          <p:spPr>
            <a:xfrm>
              <a:off x="976850" y="2613800"/>
              <a:ext cx="104050" cy="384325"/>
            </a:xfrm>
            <a:custGeom>
              <a:avLst/>
              <a:gdLst/>
              <a:ahLst/>
              <a:cxnLst/>
              <a:rect l="l" t="t" r="r" b="b"/>
              <a:pathLst>
                <a:path w="4162" h="15373" extrusionOk="0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43775" y="1813425"/>
              <a:ext cx="158950" cy="353500"/>
            </a:xfrm>
            <a:custGeom>
              <a:avLst/>
              <a:gdLst/>
              <a:ahLst/>
              <a:cxnLst/>
              <a:rect l="l" t="t" r="r" b="b"/>
              <a:pathLst>
                <a:path w="6358" h="14140" extrusionOk="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985050" y="4069125"/>
              <a:ext cx="328450" cy="224450"/>
            </a:xfrm>
            <a:custGeom>
              <a:avLst/>
              <a:gdLst/>
              <a:ahLst/>
              <a:cxnLst/>
              <a:rect l="l" t="t" r="r" b="b"/>
              <a:pathLst>
                <a:path w="13138" h="8978" extrusionOk="0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855500" y="3550000"/>
              <a:ext cx="328450" cy="227325"/>
            </a:xfrm>
            <a:custGeom>
              <a:avLst/>
              <a:gdLst/>
              <a:ahLst/>
              <a:cxnLst/>
              <a:rect l="l" t="t" r="r" b="b"/>
              <a:pathLst>
                <a:path w="13138" h="9093" extrusionOk="0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494800" y="3076125"/>
              <a:ext cx="257175" cy="322675"/>
            </a:xfrm>
            <a:custGeom>
              <a:avLst/>
              <a:gdLst/>
              <a:ahLst/>
              <a:cxnLst/>
              <a:rect l="l" t="t" r="r" b="b"/>
              <a:pathLst>
                <a:path w="10287" h="12907" extrusionOk="0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861750" y="185965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87575" y="3213850"/>
              <a:ext cx="362175" cy="118500"/>
            </a:xfrm>
            <a:custGeom>
              <a:avLst/>
              <a:gdLst/>
              <a:ahLst/>
              <a:cxnLst/>
              <a:rect l="l" t="t" r="r" b="b"/>
              <a:pathLst>
                <a:path w="14487" h="4740" extrusionOk="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1743525" y="3016400"/>
              <a:ext cx="316900" cy="260075"/>
            </a:xfrm>
            <a:custGeom>
              <a:avLst/>
              <a:gdLst/>
              <a:ahLst/>
              <a:cxnLst/>
              <a:rect l="l" t="t" r="r" b="b"/>
              <a:pathLst>
                <a:path w="12676" h="10403" extrusionOk="0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1774350" y="1711325"/>
              <a:ext cx="163775" cy="356400"/>
            </a:xfrm>
            <a:custGeom>
              <a:avLst/>
              <a:gdLst/>
              <a:ahLst/>
              <a:cxnLst/>
              <a:rect l="l" t="t" r="r" b="b"/>
              <a:pathLst>
                <a:path w="6551" h="14256" extrusionOk="0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81800" y="1416600"/>
              <a:ext cx="215775" cy="340025"/>
            </a:xfrm>
            <a:custGeom>
              <a:avLst/>
              <a:gdLst/>
              <a:ahLst/>
              <a:cxnLst/>
              <a:rect l="l" t="t" r="r" b="b"/>
              <a:pathLst>
                <a:path w="8631" h="13601" extrusionOk="0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716325" y="24847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938100" y="3537475"/>
              <a:ext cx="316900" cy="167625"/>
            </a:xfrm>
            <a:custGeom>
              <a:avLst/>
              <a:gdLst/>
              <a:ahLst/>
              <a:cxnLst/>
              <a:rect l="l" t="t" r="r" b="b"/>
              <a:pathLst>
                <a:path w="12676" h="6705" extrusionOk="0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132650" y="2184250"/>
              <a:ext cx="314975" cy="263925"/>
            </a:xfrm>
            <a:custGeom>
              <a:avLst/>
              <a:gdLst/>
              <a:ahLst/>
              <a:cxnLst/>
              <a:rect l="l" t="t" r="r" b="b"/>
              <a:pathLst>
                <a:path w="12599" h="10557" extrusionOk="0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106400" y="2804525"/>
              <a:ext cx="282225" cy="312075"/>
            </a:xfrm>
            <a:custGeom>
              <a:avLst/>
              <a:gdLst/>
              <a:ahLst/>
              <a:cxnLst/>
              <a:rect l="l" t="t" r="r" b="b"/>
              <a:pathLst>
                <a:path w="11289" h="12483" extrusionOk="0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60275" y="4069125"/>
              <a:ext cx="276450" cy="314025"/>
            </a:xfrm>
            <a:custGeom>
              <a:avLst/>
              <a:gdLst/>
              <a:ahLst/>
              <a:cxnLst/>
              <a:rect l="l" t="t" r="r" b="b"/>
              <a:pathLst>
                <a:path w="11058" h="12561" extrusionOk="0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112650" y="2034000"/>
              <a:ext cx="341950" cy="211900"/>
            </a:xfrm>
            <a:custGeom>
              <a:avLst/>
              <a:gdLst/>
              <a:ahLst/>
              <a:cxnLst/>
              <a:rect l="l" t="t" r="r" b="b"/>
              <a:pathLst>
                <a:path w="13678" h="8476" extrusionOk="0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38125" y="2511725"/>
              <a:ext cx="292825" cy="286075"/>
            </a:xfrm>
            <a:custGeom>
              <a:avLst/>
              <a:gdLst/>
              <a:ahLst/>
              <a:cxnLst/>
              <a:rect l="l" t="t" r="r" b="b"/>
              <a:pathLst>
                <a:path w="11713" h="11443" extrusionOk="0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1440125" y="2631150"/>
              <a:ext cx="347725" cy="193625"/>
            </a:xfrm>
            <a:custGeom>
              <a:avLst/>
              <a:gdLst/>
              <a:ahLst/>
              <a:cxnLst/>
              <a:rect l="l" t="t" r="r" b="b"/>
              <a:pathLst>
                <a:path w="13909" h="7745" extrusionOk="0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496725" y="1580350"/>
              <a:ext cx="179175" cy="350600"/>
            </a:xfrm>
            <a:custGeom>
              <a:avLst/>
              <a:gdLst/>
              <a:ahLst/>
              <a:cxnLst/>
              <a:rect l="l" t="t" r="r" b="b"/>
              <a:pathLst>
                <a:path w="7167" h="14024" extrusionOk="0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1125175" y="1478250"/>
              <a:ext cx="324625" cy="260075"/>
            </a:xfrm>
            <a:custGeom>
              <a:avLst/>
              <a:gdLst/>
              <a:ahLst/>
              <a:cxnLst/>
              <a:rect l="l" t="t" r="r" b="b"/>
              <a:pathLst>
                <a:path w="12985" h="10403" extrusionOk="0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071975" y="2651375"/>
              <a:ext cx="317850" cy="267775"/>
            </a:xfrm>
            <a:custGeom>
              <a:avLst/>
              <a:gdLst/>
              <a:ahLst/>
              <a:cxnLst/>
              <a:rect l="l" t="t" r="r" b="b"/>
              <a:pathLst>
                <a:path w="12714" h="10711" extrusionOk="0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132650" y="1309700"/>
              <a:ext cx="262000" cy="316900"/>
            </a:xfrm>
            <a:custGeom>
              <a:avLst/>
              <a:gdLst/>
              <a:ahLst/>
              <a:cxnLst/>
              <a:rect l="l" t="t" r="r" b="b"/>
              <a:pathLst>
                <a:path w="10480" h="12676" extrusionOk="0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4072450" y="3022175"/>
              <a:ext cx="157975" cy="352550"/>
            </a:xfrm>
            <a:custGeom>
              <a:avLst/>
              <a:gdLst/>
              <a:ahLst/>
              <a:cxnLst/>
              <a:rect l="l" t="t" r="r" b="b"/>
              <a:pathLst>
                <a:path w="6319" h="14102" extrusionOk="0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6336825" y="1443575"/>
              <a:ext cx="328475" cy="224450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556925" y="1446475"/>
              <a:ext cx="329425" cy="228275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23475" y="1788375"/>
              <a:ext cx="256225" cy="322700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242450" y="3035675"/>
              <a:ext cx="317875" cy="269700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16250" y="1854850"/>
              <a:ext cx="361200" cy="119450"/>
            </a:xfrm>
            <a:custGeom>
              <a:avLst/>
              <a:gdLst/>
              <a:ahLst/>
              <a:cxnLst/>
              <a:rect l="l" t="t" r="r" b="b"/>
              <a:pathLst>
                <a:path w="14448" h="4778" extrusionOk="0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5072200" y="1910700"/>
              <a:ext cx="316900" cy="261050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102075" y="3120425"/>
              <a:ext cx="164725" cy="356400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566800" y="3481600"/>
              <a:ext cx="214800" cy="339075"/>
            </a:xfrm>
            <a:custGeom>
              <a:avLst/>
              <a:gdLst/>
              <a:ahLst/>
              <a:cxnLst/>
              <a:rect l="l" t="t" r="r" b="b"/>
              <a:pathLst>
                <a:path w="8592" h="13563" extrusionOk="0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6045000" y="2364350"/>
              <a:ext cx="215775" cy="339050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174300" y="1392525"/>
              <a:ext cx="316900" cy="166650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460350" y="2740950"/>
              <a:ext cx="321725" cy="262950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6772175" y="2597425"/>
              <a:ext cx="282250" cy="312100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687175" y="1308725"/>
              <a:ext cx="276450" cy="314975"/>
            </a:xfrm>
            <a:custGeom>
              <a:avLst/>
              <a:gdLst/>
              <a:ahLst/>
              <a:cxnLst/>
              <a:rect l="l" t="t" r="r" b="b"/>
              <a:pathLst>
                <a:path w="11058" h="12599" extrusionOk="0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305525" y="2190975"/>
              <a:ext cx="104050" cy="382400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441350" y="2942250"/>
              <a:ext cx="340975" cy="211925"/>
            </a:xfrm>
            <a:custGeom>
              <a:avLst/>
              <a:gdLst/>
              <a:ahLst/>
              <a:cxnLst/>
              <a:rect l="l" t="t" r="r" b="b"/>
              <a:pathLst>
                <a:path w="13639" h="8477" extrusionOk="0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561000" y="2391325"/>
              <a:ext cx="303425" cy="284150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767850" y="2364350"/>
              <a:ext cx="347725" cy="192650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6277125" y="3820650"/>
              <a:ext cx="180125" cy="350600"/>
            </a:xfrm>
            <a:custGeom>
              <a:avLst/>
              <a:gdLst/>
              <a:ahLst/>
              <a:cxnLst/>
              <a:rect l="l" t="t" r="r" b="b"/>
              <a:pathLst>
                <a:path w="7205" h="14024" extrusionOk="0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4479875" y="3612600"/>
              <a:ext cx="317850" cy="260075"/>
            </a:xfrm>
            <a:custGeom>
              <a:avLst/>
              <a:gdLst/>
              <a:ahLst/>
              <a:cxnLst/>
              <a:rect l="l" t="t" r="r" b="b"/>
              <a:pathLst>
                <a:path w="12714" h="10403" extrusionOk="0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5433400" y="2190025"/>
              <a:ext cx="316900" cy="259100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5460350" y="3561550"/>
              <a:ext cx="262975" cy="316900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7026450" y="2133200"/>
              <a:ext cx="334250" cy="145450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7162275" y="3448875"/>
              <a:ext cx="215750" cy="340000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62;p34">
            <a:extLst>
              <a:ext uri="{FF2B5EF4-FFF2-40B4-BE49-F238E27FC236}">
                <a16:creationId xmlns:a16="http://schemas.microsoft.com/office/drawing/2014/main" id="{296CF6A1-7CC7-41B4-B46D-C0EFA5AAA0FE}"/>
              </a:ext>
            </a:extLst>
          </p:cNvPr>
          <p:cNvSpPr txBox="1">
            <a:spLocks/>
          </p:cNvSpPr>
          <p:nvPr/>
        </p:nvSpPr>
        <p:spPr>
          <a:xfrm rot="1327">
            <a:off x="2640975" y="3827827"/>
            <a:ext cx="3166657" cy="13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Mai 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Non-</a:t>
            </a:r>
            <a:r>
              <a:rPr lang="en-US" dirty="0" err="1">
                <a:solidFill>
                  <a:schemeClr val="lt2"/>
                </a:solidFill>
              </a:rPr>
              <a:t>fuctional</a:t>
            </a:r>
            <a:r>
              <a:rPr lang="en-US" dirty="0">
                <a:solidFill>
                  <a:schemeClr val="lt2"/>
                </a:solidFill>
              </a:rPr>
              <a:t> requirements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0" name="Google Shape;930;p37"/>
          <p:cNvSpPr txBox="1">
            <a:spLocks noGrp="1"/>
          </p:cNvSpPr>
          <p:nvPr>
            <p:ph type="body" idx="1"/>
          </p:nvPr>
        </p:nvSpPr>
        <p:spPr>
          <a:xfrm>
            <a:off x="1809750" y="1246444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dirty="0">
                <a:latin typeface="DM Sans" panose="020B0604020202020204" charset="0"/>
              </a:rPr>
              <a:t>Performance: 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300" dirty="0">
                <a:latin typeface="DM Sans" panose="020B0604020202020204" charset="0"/>
              </a:rPr>
              <a:t>The total system down time should not exceed 20 minutes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sz="1300" dirty="0">
                <a:latin typeface="DM Sans" panose="020B0604020202020204" charset="0"/>
              </a:rPr>
              <a:t>The recovery time should not be less than 3 minutes</a:t>
            </a:r>
            <a:endParaRPr lang="en-US" sz="1300" dirty="0">
              <a:solidFill>
                <a:srgbClr val="000000"/>
              </a:solidFill>
              <a:latin typeface="DM Sans" panose="020B0604020202020204" charset="0"/>
            </a:endParaRP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>
                <a:latin typeface="DM Sans" panose="020B0604020202020204" charset="0"/>
              </a:rPr>
              <a:t>Usability: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sz="1300" dirty="0">
                <a:latin typeface="DM Sans" panose="020B0604020202020204" charset="0"/>
              </a:rPr>
              <a:t>Effort required to learn, use.</a:t>
            </a:r>
            <a:r>
              <a:rPr lang="en-US" sz="1300" dirty="0">
                <a:solidFill>
                  <a:srgbClr val="000000"/>
                </a:solidFill>
                <a:latin typeface="DM Sans" panose="020B0604020202020204" charset="0"/>
              </a:rPr>
              <a:t> </a:t>
            </a:r>
            <a:endParaRPr lang="en-US" sz="1300" dirty="0">
              <a:latin typeface="DM Sans" panose="020B0604020202020204" charset="0"/>
            </a:endParaRP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sz="1300" dirty="0">
                <a:latin typeface="DM Sans" panose="020B0604020202020204" charset="0"/>
              </a:rPr>
              <a:t>Provide input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sz="1300" dirty="0">
                <a:latin typeface="DM Sans" panose="020B0604020202020204" charset="0"/>
              </a:rPr>
              <a:t>Interpret results of a program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Efficiency: minimal use of resources (memory, processor, disk, network…)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Reliability: of computations, precision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Security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Robustness: in the presence of faults, stress, invalid inputs…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Adaptability: to other environments or problems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Scalability: for large number of users or quantities of data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300" dirty="0"/>
              <a:t>Cost: total cost of ownership (TCO) for acquisition, installation, use, disposal</a:t>
            </a:r>
            <a:endParaRPr sz="1300" dirty="0"/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1951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929187" y="678700"/>
            <a:ext cx="4436269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Analyst</a:t>
            </a:r>
            <a:br>
              <a:rPr lang="en" sz="5000" dirty="0"/>
            </a:br>
            <a:r>
              <a:rPr lang="en" sz="5000" dirty="0"/>
              <a:t>and</a:t>
            </a:r>
            <a:br>
              <a:rPr lang="en" sz="5000" dirty="0"/>
            </a:br>
            <a:r>
              <a:rPr lang="en" sz="5000" dirty="0"/>
              <a:t>Design</a:t>
            </a:r>
            <a:endParaRPr sz="5000" dirty="0"/>
          </a:p>
        </p:txBody>
      </p:sp>
      <p:cxnSp>
        <p:nvCxnSpPr>
          <p:cNvPr id="923" name="Google Shape;923;p36"/>
          <p:cNvCxnSpPr/>
          <p:nvPr/>
        </p:nvCxnSpPr>
        <p:spPr>
          <a:xfrm>
            <a:off x="5765475" y="3235550"/>
            <a:ext cx="259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Google Shape;1347;p53">
            <a:extLst>
              <a:ext uri="{FF2B5EF4-FFF2-40B4-BE49-F238E27FC236}">
                <a16:creationId xmlns:a16="http://schemas.microsoft.com/office/drawing/2014/main" id="{A2288475-DB62-490D-99DC-8778850CB7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618" t="20209" b="20209"/>
          <a:stretch/>
        </p:blipFill>
        <p:spPr>
          <a:xfrm>
            <a:off x="725371" y="371517"/>
            <a:ext cx="3639460" cy="350039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67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Logical view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A9F39F-7824-4778-A03E-DB472F05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6" y="1265443"/>
            <a:ext cx="3777122" cy="38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4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-1216163" y="281310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Component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>
            <a:cxnSpLocks/>
          </p:cNvCxnSpPr>
          <p:nvPr/>
        </p:nvCxnSpPr>
        <p:spPr>
          <a:xfrm>
            <a:off x="992981" y="3710524"/>
            <a:ext cx="1856325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840E41B2-C814-4937-8E32-7062A567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32" y="0"/>
            <a:ext cx="55312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8"/>
          <p:cNvCxnSpPr/>
          <p:nvPr/>
        </p:nvCxnSpPr>
        <p:spPr>
          <a:xfrm>
            <a:off x="5591525" y="2255538"/>
            <a:ext cx="519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7" name="Google Shape;937;p38"/>
          <p:cNvSpPr/>
          <p:nvPr/>
        </p:nvSpPr>
        <p:spPr>
          <a:xfrm>
            <a:off x="1573063" y="1805784"/>
            <a:ext cx="899400" cy="89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8"/>
          <p:cNvSpPr/>
          <p:nvPr/>
        </p:nvSpPr>
        <p:spPr>
          <a:xfrm>
            <a:off x="4125564" y="1805838"/>
            <a:ext cx="899400" cy="89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8"/>
          <p:cNvSpPr/>
          <p:nvPr/>
        </p:nvSpPr>
        <p:spPr>
          <a:xfrm>
            <a:off x="6700539" y="1805838"/>
            <a:ext cx="899400" cy="89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8"/>
          <p:cNvSpPr txBox="1">
            <a:spLocks noGrp="1"/>
          </p:cNvSpPr>
          <p:nvPr>
            <p:ph type="title" idx="9"/>
          </p:nvPr>
        </p:nvSpPr>
        <p:spPr>
          <a:xfrm>
            <a:off x="1728975" y="356125"/>
            <a:ext cx="56859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Component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44" name="Google Shape;944;p38"/>
          <p:cNvSpPr txBox="1">
            <a:spLocks noGrp="1"/>
          </p:cNvSpPr>
          <p:nvPr>
            <p:ph type="subTitle" idx="4"/>
          </p:nvPr>
        </p:nvSpPr>
        <p:spPr>
          <a:xfrm flipH="1">
            <a:off x="752563" y="3214133"/>
            <a:ext cx="26340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and register</a:t>
            </a:r>
            <a:endParaRPr dirty="0"/>
          </a:p>
        </p:txBody>
      </p:sp>
      <p:sp>
        <p:nvSpPr>
          <p:cNvPr id="945" name="Google Shape;945;p38"/>
          <p:cNvSpPr txBox="1">
            <a:spLocks noGrp="1"/>
          </p:cNvSpPr>
          <p:nvPr>
            <p:ph type="subTitle" idx="5"/>
          </p:nvPr>
        </p:nvSpPr>
        <p:spPr>
          <a:xfrm>
            <a:off x="5868867" y="3214133"/>
            <a:ext cx="26340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Order and Payment</a:t>
            </a:r>
            <a:endParaRPr dirty="0"/>
          </a:p>
        </p:txBody>
      </p:sp>
      <p:sp>
        <p:nvSpPr>
          <p:cNvPr id="946" name="Google Shape;946;p38"/>
          <p:cNvSpPr txBox="1">
            <a:spLocks noGrp="1"/>
          </p:cNvSpPr>
          <p:nvPr>
            <p:ph type="subTitle" idx="6"/>
          </p:nvPr>
        </p:nvSpPr>
        <p:spPr>
          <a:xfrm flipH="1">
            <a:off x="3339763" y="3214133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and Cart</a:t>
            </a:r>
            <a:endParaRPr dirty="0"/>
          </a:p>
        </p:txBody>
      </p:sp>
      <p:sp>
        <p:nvSpPr>
          <p:cNvPr id="947" name="Google Shape;947;p38"/>
          <p:cNvSpPr txBox="1">
            <a:spLocks noGrp="1"/>
          </p:cNvSpPr>
          <p:nvPr>
            <p:ph type="title" idx="7"/>
          </p:nvPr>
        </p:nvSpPr>
        <p:spPr>
          <a:xfrm>
            <a:off x="3913467" y="196663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</a:t>
            </a:r>
            <a:endParaRPr sz="3600" dirty="0"/>
          </a:p>
        </p:txBody>
      </p:sp>
      <p:sp>
        <p:nvSpPr>
          <p:cNvPr id="948" name="Google Shape;948;p38"/>
          <p:cNvSpPr txBox="1">
            <a:spLocks noGrp="1"/>
          </p:cNvSpPr>
          <p:nvPr>
            <p:ph type="title"/>
          </p:nvPr>
        </p:nvSpPr>
        <p:spPr>
          <a:xfrm flipH="1">
            <a:off x="6488438" y="1966650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03</a:t>
            </a:r>
            <a:endParaRPr sz="3600" dirty="0"/>
          </a:p>
        </p:txBody>
      </p:sp>
      <p:sp>
        <p:nvSpPr>
          <p:cNvPr id="949" name="Google Shape;949;p38"/>
          <p:cNvSpPr txBox="1">
            <a:spLocks noGrp="1"/>
          </p:cNvSpPr>
          <p:nvPr>
            <p:ph type="title" idx="8"/>
          </p:nvPr>
        </p:nvSpPr>
        <p:spPr>
          <a:xfrm>
            <a:off x="1361025" y="196663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01</a:t>
            </a:r>
            <a:endParaRPr sz="3600" dirty="0"/>
          </a:p>
        </p:txBody>
      </p:sp>
      <p:cxnSp>
        <p:nvCxnSpPr>
          <p:cNvPr id="950" name="Google Shape;950;p38"/>
          <p:cNvCxnSpPr/>
          <p:nvPr/>
        </p:nvCxnSpPr>
        <p:spPr>
          <a:xfrm>
            <a:off x="3040025" y="2255538"/>
            <a:ext cx="519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Login and register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D0F0E-42CF-490D-9F21-B51E22E68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B8DBF21-C9EA-4622-990D-9872AEBF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74" y="1395162"/>
            <a:ext cx="6479770" cy="3469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A1F6F-E25F-4715-88B3-688D24F43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467" y="410169"/>
            <a:ext cx="543897" cy="5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4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Login and register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" name="Google Shape;930;p37">
            <a:extLst>
              <a:ext uri="{FF2B5EF4-FFF2-40B4-BE49-F238E27FC236}">
                <a16:creationId xmlns:a16="http://schemas.microsoft.com/office/drawing/2014/main" id="{5F4CB729-481D-4780-BF92-C93AD2269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750" y="1246444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User: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has function to Login and Register to app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Database: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Include SQLite and Firebase to store data. In this class has function to insert, delete, query data. This class has relationship composition with class Register and Authentication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/>
              <a:t>Class Authentication: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This class has function authentication when user log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in.It’s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 has relationship composition to class Account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/>
              <a:t>Class </a:t>
            </a:r>
            <a:r>
              <a:rPr lang="en-US" sz="1300" b="1" dirty="0" err="1"/>
              <a:t>GmailAuthentication</a:t>
            </a:r>
            <a:r>
              <a:rPr lang="en-US" sz="1300" b="1" dirty="0"/>
              <a:t>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This class has function log in by google account. It’s generalized by class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AuthenticationScalability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: for large number of users or quantities of data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/>
              <a:t>Class </a:t>
            </a:r>
            <a:r>
              <a:rPr lang="en-US" sz="1300" b="1" dirty="0" err="1"/>
              <a:t>GoogleDatabase</a:t>
            </a:r>
            <a:r>
              <a:rPr lang="en-US" sz="1300" b="1" dirty="0"/>
              <a:t>(Firebase):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In this class has function to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insert,delete,query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 data. This class has relationship composition with class Gmail authentication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/>
              <a:t>Class Account: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This class is create by user when login successful to app. It’s has function to using features of app. It’s has composition relationship to class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CalculatePrice,Cart,Order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 and association relationship to class Payment</a:t>
            </a:r>
            <a:endParaRPr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D7752-0874-4239-B801-7C896023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67" y="410169"/>
            <a:ext cx="543897" cy="5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and Cart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41C927-2E95-4036-AA27-DD2DD9F6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76" y="336290"/>
            <a:ext cx="706035" cy="70231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1CCFB03-B8B9-4EE9-A6F6-C64FCAA1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15" y="1349635"/>
            <a:ext cx="507111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2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and Cart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41C927-2E95-4036-AA27-DD2DD9F6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76" y="336290"/>
            <a:ext cx="706035" cy="702319"/>
          </a:xfrm>
          <a:prstGeom prst="rect">
            <a:avLst/>
          </a:prstGeom>
        </p:spPr>
      </p:pic>
      <p:sp>
        <p:nvSpPr>
          <p:cNvPr id="9" name="Google Shape;930;p37">
            <a:extLst>
              <a:ext uri="{FF2B5EF4-FFF2-40B4-BE49-F238E27FC236}">
                <a16:creationId xmlns:a16="http://schemas.microsoft.com/office/drawing/2014/main" id="{F85953AD-14E9-4185-BD6C-117D20A69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750" y="1246443"/>
            <a:ext cx="5638800" cy="380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Admin: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has function login by role is “Admin” and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update,delete,modify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product. It’s generalized by class Account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Customer: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has function login by role is “Customer” and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review,order,pick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to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cart,rate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product. It’s generalized by class Account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Shipper: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This class has function login by role is “Shipper” and Ship and Cancel order product. It’s generalized by class Account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Order: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has function to order product from account. This class has relationship association to </a:t>
            </a:r>
            <a:r>
              <a:rPr lang="en-US" sz="1300" dirty="0" err="1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Item,Shipper,Payment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class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Cart: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This class has function to pick product to cart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Calculate: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This class has function to calculate total price of all product that account pick to cart and order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Item: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This class consist information item that could get by order and cart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Product: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This class is contained by class item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Supplier: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 This class is supply product from supplier</a:t>
            </a:r>
          </a:p>
        </p:txBody>
      </p:sp>
    </p:spTree>
    <p:extLst>
      <p:ext uri="{BB962C8B-B14F-4D97-AF65-F5344CB8AC3E}">
        <p14:creationId xmlns:p14="http://schemas.microsoft.com/office/powerpoint/2010/main" val="356512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 and payment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BCBBD2-8BEA-4F7E-857A-C7152783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21" y="420053"/>
            <a:ext cx="602188" cy="57351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6F22297-D577-4B2D-8B56-E59A0338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25" y="1296092"/>
            <a:ext cx="4371938" cy="38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38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subTitle" idx="1"/>
          </p:nvPr>
        </p:nvSpPr>
        <p:spPr>
          <a:xfrm flipH="1">
            <a:off x="651425" y="1169400"/>
            <a:ext cx="7841400" cy="3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SzPct val="100000"/>
            </a:pP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19127584</a:t>
            </a:r>
          </a:p>
          <a:p>
            <a:pPr indent="-457200">
              <a:buSzPct val="100000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19127383</a:t>
            </a:r>
          </a:p>
          <a:p>
            <a:pPr indent="-457200">
              <a:buSzPct val="1000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- 19127059</a:t>
            </a:r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895350" y="353650"/>
            <a:ext cx="7353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 of team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 and payment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BCBBD2-8BEA-4F7E-857A-C7152783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21" y="420053"/>
            <a:ext cx="602188" cy="573512"/>
          </a:xfrm>
          <a:prstGeom prst="rect">
            <a:avLst/>
          </a:prstGeom>
        </p:spPr>
      </p:pic>
      <p:sp>
        <p:nvSpPr>
          <p:cNvPr id="6" name="Google Shape;930;p37">
            <a:extLst>
              <a:ext uri="{FF2B5EF4-FFF2-40B4-BE49-F238E27FC236}">
                <a16:creationId xmlns:a16="http://schemas.microsoft.com/office/drawing/2014/main" id="{E7989A77-5ABD-41B0-9D05-A5EB38E57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750" y="1246443"/>
            <a:ext cx="5638800" cy="380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Payment: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has function to pay money for product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Cash: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generalized from class Payment, has function to pay money by cash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Credit card: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generalized from class Payment, has function to pay money by credit card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300" b="1" dirty="0">
                <a:latin typeface="DM Sans" panose="020B0604020202020204" charset="0"/>
              </a:rPr>
              <a:t>Class Mobile App: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This class generalized from class Payment, has function to pay money by app</a:t>
            </a:r>
          </a:p>
        </p:txBody>
      </p:sp>
    </p:spTree>
    <p:extLst>
      <p:ext uri="{BB962C8B-B14F-4D97-AF65-F5344CB8AC3E}">
        <p14:creationId xmlns:p14="http://schemas.microsoft.com/office/powerpoint/2010/main" val="20402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Technologies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" name="Google Shape;930;p37">
            <a:extLst>
              <a:ext uri="{FF2B5EF4-FFF2-40B4-BE49-F238E27FC236}">
                <a16:creationId xmlns:a16="http://schemas.microsoft.com/office/drawing/2014/main" id="{9DF6E788-D2D7-435D-9E8D-9235B72DF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24024" y="1296092"/>
            <a:ext cx="5638800" cy="380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b="1" dirty="0">
                <a:latin typeface="DM Sans" panose="020B0604020202020204" charset="0"/>
              </a:rPr>
              <a:t>Android studio: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the official Integrated Development Environment (IDE) for Android app development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b="1" dirty="0">
                <a:latin typeface="DM Sans" panose="020B0604020202020204" charset="0"/>
              </a:rPr>
              <a:t>SQL lite: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Free Relational Database Management System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b="1" dirty="0">
                <a:latin typeface="DM Sans" panose="020B0604020202020204" charset="0"/>
              </a:rPr>
              <a:t>Firebase: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a platform developed by Google for creating mobile and web applications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500" dirty="0">
              <a:solidFill>
                <a:schemeClr val="tx1">
                  <a:lumMod val="50000"/>
                </a:schemeClr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4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929187" y="678700"/>
            <a:ext cx="4436269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Software testing</a:t>
            </a:r>
            <a:endParaRPr sz="5000" dirty="0"/>
          </a:p>
        </p:txBody>
      </p:sp>
      <p:cxnSp>
        <p:nvCxnSpPr>
          <p:cNvPr id="923" name="Google Shape;923;p36"/>
          <p:cNvCxnSpPr/>
          <p:nvPr/>
        </p:nvCxnSpPr>
        <p:spPr>
          <a:xfrm>
            <a:off x="5765475" y="3235550"/>
            <a:ext cx="259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" name="Google Shape;1362;p54">
            <a:extLst>
              <a:ext uri="{FF2B5EF4-FFF2-40B4-BE49-F238E27FC236}">
                <a16:creationId xmlns:a16="http://schemas.microsoft.com/office/drawing/2014/main" id="{6C55FC4C-BB5B-4D92-91D9-E3019D2341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720000" y="505856"/>
            <a:ext cx="4133475" cy="349464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81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plan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" name="Google Shape;930;p37">
            <a:extLst>
              <a:ext uri="{FF2B5EF4-FFF2-40B4-BE49-F238E27FC236}">
                <a16:creationId xmlns:a16="http://schemas.microsoft.com/office/drawing/2014/main" id="{1CE7A147-E2CF-4F0F-B820-A521F62C3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9938" y="1296092"/>
            <a:ext cx="5638800" cy="380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b="1" dirty="0">
                <a:latin typeface="DM Sans" panose="020B0604020202020204" charset="0"/>
              </a:rPr>
              <a:t>Target test items: 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Bill ordered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Cart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Update profile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Checkout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Login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Forgot password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Reset password</a:t>
            </a:r>
          </a:p>
        </p:txBody>
      </p:sp>
    </p:spTree>
    <p:extLst>
      <p:ext uri="{BB962C8B-B14F-4D97-AF65-F5344CB8AC3E}">
        <p14:creationId xmlns:p14="http://schemas.microsoft.com/office/powerpoint/2010/main" val="137266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environments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" name="Google Shape;930;p37">
            <a:extLst>
              <a:ext uri="{FF2B5EF4-FFF2-40B4-BE49-F238E27FC236}">
                <a16:creationId xmlns:a16="http://schemas.microsoft.com/office/drawing/2014/main" id="{1CE7A147-E2CF-4F0F-B820-A521F62C3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2600" y="1296092"/>
            <a:ext cx="5638800" cy="380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b="1" dirty="0">
                <a:latin typeface="DM Sans" panose="020B0604020202020204" charset="0"/>
              </a:rPr>
              <a:t>Environment needs: 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The listing below identifies those items (use cases, functional requirements, non-functional requirements) that have been identified as targets for testing. This list represents what will be tested.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500" b="1" dirty="0">
                <a:latin typeface="DM Sans" panose="020B0604020202020204" charset="0"/>
              </a:rPr>
              <a:t>Hardware Requirements: </a:t>
            </a: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List below shows the minimum configuration for running the application and testing: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Mobile environment: Android 4.0(suitable for most of mobile phone)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Memory: 512Mb RAM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Storage: 50Mb available space</a:t>
            </a: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Network: 3G, 4G, 5G or </a:t>
            </a:r>
            <a:r>
              <a:rPr lang="en-US" sz="1500" dirty="0" err="1">
                <a:solidFill>
                  <a:schemeClr val="tx1">
                    <a:lumMod val="50000"/>
                  </a:schemeClr>
                </a:solidFill>
                <a:latin typeface="DM Sans" panose="020B0604020202020204" charset="0"/>
              </a:rPr>
              <a:t>Wifi</a:t>
            </a:r>
            <a:endParaRPr lang="en-US" sz="1500" dirty="0">
              <a:solidFill>
                <a:schemeClr val="tx1">
                  <a:lumMod val="50000"/>
                </a:schemeClr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82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environments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6B0883-6F47-43FE-85C3-89CAC834E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82125"/>
              </p:ext>
            </p:extLst>
          </p:nvPr>
        </p:nvGraphicFramePr>
        <p:xfrm>
          <a:off x="2167890" y="1671955"/>
          <a:ext cx="4808220" cy="2926080"/>
        </p:xfrm>
        <a:graphic>
          <a:graphicData uri="http://schemas.openxmlformats.org/drawingml/2006/table">
            <a:tbl>
              <a:tblPr/>
              <a:tblGrid>
                <a:gridCol w="1196340">
                  <a:extLst>
                    <a:ext uri="{9D8B030D-6E8A-4147-A177-3AD203B41FA5}">
                      <a16:colId xmlns:a16="http://schemas.microsoft.com/office/drawing/2014/main" val="403635766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37893768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47785550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12646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Mobile Name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Purpose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Android Version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Type and Other Notes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60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OPPO F7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Testing application and check UI, bug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10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None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40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Samsung G7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Testing application and check UI, bug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8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None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450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OPPO F9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Testing application and check UI, bug</a:t>
                      </a:r>
                      <a:endParaRPr lang="en-US" sz="1200" dirty="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10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None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95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Pixel_3a_API_30_x86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Testing application and check UI, bug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4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Android studio’s virtual system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507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Huawei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Testing application and check UI, bug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7</a:t>
                      </a:r>
                      <a:endParaRPr lang="en-US" sz="120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</a:rPr>
                        <a:t>None</a:t>
                      </a:r>
                      <a:endParaRPr lang="en-US" sz="1200" dirty="0">
                        <a:effectLst/>
                        <a:latin typeface="DM Sans" panose="020B0604020202020204" charset="0"/>
                      </a:endParaRPr>
                    </a:p>
                  </a:txBody>
                  <a:tcPr marL="73025" marR="730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25312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89EECB85-A85E-494E-9CD6-6DE344D5C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95449" y="1157246"/>
            <a:ext cx="6004199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anose="020B0604020202020204" charset="0"/>
                <a:cs typeface="Times New Roman" panose="02020603050405020304" pitchFamily="18" charset="0"/>
              </a:rPr>
              <a:t>The following base software elements are required in the test environment for this 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anose="020B0604020202020204" charset="0"/>
                <a:cs typeface="Times New Roman" panose="02020603050405020304" pitchFamily="18" charset="0"/>
              </a:rPr>
              <a:t>Test Plan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anose="020B0604020202020204" charset="0"/>
                <a:cs typeface="Times New Roman" panose="02020603050405020304" pitchFamily="18" charset="0"/>
              </a:rPr>
              <a:t>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9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results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0FF35D-A114-4DD5-9101-8570A560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458"/>
            <a:ext cx="9144000" cy="249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results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A4692A-1F68-4DC5-AF63-EDF2E96A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267"/>
            <a:ext cx="9144000" cy="31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1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41324" y="375009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results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92F22F-30D1-47E8-BEB8-AA190036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940"/>
            <a:ext cx="9144000" cy="172561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E403A3D-F899-48A3-88AA-0042C2DB4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12962" y="3712475"/>
            <a:ext cx="555956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anose="020B0604020202020204" charset="0"/>
                <a:cs typeface="Times New Roman" panose="02020603050405020304" pitchFamily="18" charset="0"/>
              </a:rPr>
              <a:t>24 test case was tested: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M Sans" panose="020B0604020202020204" charset="0"/>
                <a:cs typeface="Times New Roman" panose="02020603050405020304" pitchFamily="18" charset="0"/>
              </a:rPr>
              <a:t>14 test</a:t>
            </a:r>
            <a:r>
              <a:rPr lang="en-US" altLang="en-US" sz="1500" dirty="0">
                <a:solidFill>
                  <a:srgbClr val="000000"/>
                </a:solidFill>
                <a:latin typeface="DM Sans" panose="020B0604020202020204" charset="0"/>
                <a:cs typeface="Times New Roman" panose="02020603050405020304" pitchFamily="18" charset="0"/>
              </a:rPr>
              <a:t> case failed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DM Sans" panose="020B0604020202020204" charset="0"/>
              <a:buChar char="×"/>
              <a:tabLst/>
            </a:pPr>
            <a:r>
              <a:rPr lang="en-US" altLang="en-US" sz="1500" dirty="0">
                <a:solidFill>
                  <a:srgbClr val="000000"/>
                </a:solidFill>
                <a:latin typeface="DM Sans" panose="020B0604020202020204" charset="0"/>
                <a:cs typeface="Times New Roman" panose="02020603050405020304" pitchFamily="18" charset="0"/>
              </a:rPr>
              <a:t>10 test case passed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DM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E28D138-DDD3-4419-9C70-DC1D860F0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064" y="4478792"/>
            <a:ext cx="433593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500" dirty="0">
                <a:solidFill>
                  <a:schemeClr val="tx1"/>
                </a:solidFill>
                <a:latin typeface="DM Sans" panose="020B0604020202020204" charset="0"/>
              </a:rPr>
              <a:t>At the moment, 11 test case are fixed (closed)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50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98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65"/>
          <p:cNvPicPr preferRelativeResize="0"/>
          <p:nvPr/>
        </p:nvPicPr>
        <p:blipFill rotWithShape="1">
          <a:blip r:embed="rId3">
            <a:alphaModFix/>
          </a:blip>
          <a:srcRect l="29150" t="7117" r="15837" b="3132"/>
          <a:stretch/>
        </p:blipFill>
        <p:spPr>
          <a:xfrm>
            <a:off x="0" y="0"/>
            <a:ext cx="47256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65"/>
          <p:cNvSpPr txBox="1">
            <a:spLocks noGrp="1"/>
          </p:cNvSpPr>
          <p:nvPr>
            <p:ph type="title"/>
          </p:nvPr>
        </p:nvSpPr>
        <p:spPr>
          <a:xfrm>
            <a:off x="3795838" y="6770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1813" name="Google Shape;1813;p65"/>
          <p:cNvCxnSpPr/>
          <p:nvPr/>
        </p:nvCxnSpPr>
        <p:spPr>
          <a:xfrm>
            <a:off x="5811663" y="1622912"/>
            <a:ext cx="2511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27" name="Google Shape;1827;p65"/>
          <p:cNvSpPr/>
          <p:nvPr/>
        </p:nvSpPr>
        <p:spPr>
          <a:xfrm rot="10800000">
            <a:off x="3029696" y="-27151"/>
            <a:ext cx="1993179" cy="5271751"/>
          </a:xfrm>
          <a:custGeom>
            <a:avLst/>
            <a:gdLst/>
            <a:ahLst/>
            <a:cxnLst/>
            <a:rect l="l" t="t" r="r" b="b"/>
            <a:pathLst>
              <a:path w="78774" h="208349" extrusionOk="0">
                <a:moveTo>
                  <a:pt x="0" y="0"/>
                </a:moveTo>
                <a:lnTo>
                  <a:pt x="0" y="208349"/>
                </a:lnTo>
                <a:lnTo>
                  <a:pt x="37954" y="207979"/>
                </a:lnTo>
                <a:cubicBezTo>
                  <a:pt x="37954" y="207979"/>
                  <a:pt x="34812" y="141744"/>
                  <a:pt x="54128" y="104005"/>
                </a:cubicBezTo>
                <a:cubicBezTo>
                  <a:pt x="78773" y="55853"/>
                  <a:pt x="71842" y="0"/>
                  <a:pt x="71842" y="0"/>
                </a:cubicBezTo>
                <a:close/>
              </a:path>
            </a:pathLst>
          </a:custGeom>
          <a:solidFill>
            <a:srgbClr val="F5E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8" name="Google Shape;1828;p65"/>
          <p:cNvGrpSpPr/>
          <p:nvPr/>
        </p:nvGrpSpPr>
        <p:grpSpPr>
          <a:xfrm>
            <a:off x="7163105" y="-824571"/>
            <a:ext cx="2781549" cy="3349982"/>
            <a:chOff x="-632995" y="-757259"/>
            <a:chExt cx="2781549" cy="3349982"/>
          </a:xfrm>
        </p:grpSpPr>
        <p:sp>
          <p:nvSpPr>
            <p:cNvPr id="1829" name="Google Shape;1829;p65"/>
            <p:cNvSpPr/>
            <p:nvPr/>
          </p:nvSpPr>
          <p:spPr>
            <a:xfrm rot="655752">
              <a:off x="-482632" y="-166315"/>
              <a:ext cx="124483" cy="277807"/>
            </a:xfrm>
            <a:custGeom>
              <a:avLst/>
              <a:gdLst/>
              <a:ahLst/>
              <a:cxnLst/>
              <a:rect l="l" t="t" r="r" b="b"/>
              <a:pathLst>
                <a:path w="6319" h="14102" extrusionOk="0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 rot="655752">
              <a:off x="1754600" y="-338539"/>
              <a:ext cx="258836" cy="176865"/>
            </a:xfrm>
            <a:custGeom>
              <a:avLst/>
              <a:gdLst/>
              <a:ahLst/>
              <a:cxnLst/>
              <a:rect l="l" t="t" r="r" b="b"/>
              <a:pathLst>
                <a:path w="13139" h="8978" extrusionOk="0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5"/>
            <p:cNvSpPr/>
            <p:nvPr/>
          </p:nvSpPr>
          <p:spPr>
            <a:xfrm rot="655752">
              <a:off x="376700" y="-602177"/>
              <a:ext cx="259584" cy="179879"/>
            </a:xfrm>
            <a:custGeom>
              <a:avLst/>
              <a:gdLst/>
              <a:ahLst/>
              <a:cxnLst/>
              <a:rect l="l" t="t" r="r" b="b"/>
              <a:pathLst>
                <a:path w="13177" h="9131" extrusionOk="0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5"/>
            <p:cNvSpPr/>
            <p:nvPr/>
          </p:nvSpPr>
          <p:spPr>
            <a:xfrm rot="655752">
              <a:off x="1299065" y="-154550"/>
              <a:ext cx="201903" cy="254285"/>
            </a:xfrm>
            <a:custGeom>
              <a:avLst/>
              <a:gdLst/>
              <a:ahLst/>
              <a:cxnLst/>
              <a:rect l="l" t="t" r="r" b="b"/>
              <a:pathLst>
                <a:path w="10249" h="12908" extrusionOk="0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5"/>
            <p:cNvSpPr/>
            <p:nvPr/>
          </p:nvSpPr>
          <p:spPr>
            <a:xfrm rot="655752">
              <a:off x="1440407" y="878113"/>
              <a:ext cx="250483" cy="212522"/>
            </a:xfrm>
            <a:custGeom>
              <a:avLst/>
              <a:gdLst/>
              <a:ahLst/>
              <a:cxnLst/>
              <a:rect l="l" t="t" r="r" b="b"/>
              <a:pathLst>
                <a:path w="12715" h="10788" extrusionOk="0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5"/>
            <p:cNvSpPr/>
            <p:nvPr/>
          </p:nvSpPr>
          <p:spPr>
            <a:xfrm rot="655752">
              <a:off x="703671" y="-167174"/>
              <a:ext cx="249715" cy="205705"/>
            </a:xfrm>
            <a:custGeom>
              <a:avLst/>
              <a:gdLst/>
              <a:ahLst/>
              <a:cxnLst/>
              <a:rect l="l" t="t" r="r" b="b"/>
              <a:pathLst>
                <a:path w="12676" h="10442" extrusionOk="0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5"/>
            <p:cNvSpPr/>
            <p:nvPr/>
          </p:nvSpPr>
          <p:spPr>
            <a:xfrm rot="655752">
              <a:off x="1233812" y="2302125"/>
              <a:ext cx="129802" cy="280840"/>
            </a:xfrm>
            <a:custGeom>
              <a:avLst/>
              <a:gdLst/>
              <a:ahLst/>
              <a:cxnLst/>
              <a:rect l="l" t="t" r="r" b="b"/>
              <a:pathLst>
                <a:path w="6589" h="14256" extrusionOk="0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 rot="655752">
              <a:off x="1383481" y="321061"/>
              <a:ext cx="170029" cy="267169"/>
            </a:xfrm>
            <a:custGeom>
              <a:avLst/>
              <a:gdLst/>
              <a:ahLst/>
              <a:cxnLst/>
              <a:rect l="l" t="t" r="r" b="b"/>
              <a:pathLst>
                <a:path w="8631" h="13562" extrusionOk="0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5"/>
            <p:cNvSpPr/>
            <p:nvPr/>
          </p:nvSpPr>
          <p:spPr>
            <a:xfrm rot="655752">
              <a:off x="867139" y="-552176"/>
              <a:ext cx="249715" cy="131319"/>
            </a:xfrm>
            <a:custGeom>
              <a:avLst/>
              <a:gdLst/>
              <a:ahLst/>
              <a:cxnLst/>
              <a:rect l="l" t="t" r="r" b="b"/>
              <a:pathLst>
                <a:path w="12676" h="6666" extrusionOk="0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5"/>
            <p:cNvSpPr/>
            <p:nvPr/>
          </p:nvSpPr>
          <p:spPr>
            <a:xfrm rot="655752">
              <a:off x="879777" y="533560"/>
              <a:ext cx="253517" cy="207203"/>
            </a:xfrm>
            <a:custGeom>
              <a:avLst/>
              <a:gdLst/>
              <a:ahLst/>
              <a:cxnLst/>
              <a:rect l="l" t="t" r="r" b="b"/>
              <a:pathLst>
                <a:path w="12869" h="10518" extrusionOk="0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5"/>
            <p:cNvSpPr/>
            <p:nvPr/>
          </p:nvSpPr>
          <p:spPr>
            <a:xfrm rot="655752">
              <a:off x="955214" y="1338102"/>
              <a:ext cx="222411" cy="245932"/>
            </a:xfrm>
            <a:custGeom>
              <a:avLst/>
              <a:gdLst/>
              <a:ahLst/>
              <a:cxnLst/>
              <a:rect l="l" t="t" r="r" b="b"/>
              <a:pathLst>
                <a:path w="11290" h="12484" extrusionOk="0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5"/>
            <p:cNvSpPr/>
            <p:nvPr/>
          </p:nvSpPr>
          <p:spPr>
            <a:xfrm rot="655752">
              <a:off x="61048" y="-81627"/>
              <a:ext cx="81991" cy="301328"/>
            </a:xfrm>
            <a:custGeom>
              <a:avLst/>
              <a:gdLst/>
              <a:ahLst/>
              <a:cxnLst/>
              <a:rect l="l" t="t" r="r" b="b"/>
              <a:pathLst>
                <a:path w="4162" h="15296" extrusionOk="0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5"/>
            <p:cNvSpPr/>
            <p:nvPr/>
          </p:nvSpPr>
          <p:spPr>
            <a:xfrm rot="655752">
              <a:off x="64938" y="538872"/>
              <a:ext cx="268686" cy="166995"/>
            </a:xfrm>
            <a:custGeom>
              <a:avLst/>
              <a:gdLst/>
              <a:ahLst/>
              <a:cxnLst/>
              <a:rect l="l" t="t" r="r" b="b"/>
              <a:pathLst>
                <a:path w="13639" h="8477" extrusionOk="0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5"/>
            <p:cNvSpPr/>
            <p:nvPr/>
          </p:nvSpPr>
          <p:spPr>
            <a:xfrm rot="655752">
              <a:off x="-613938" y="-736624"/>
              <a:ext cx="239097" cy="223908"/>
            </a:xfrm>
            <a:custGeom>
              <a:avLst/>
              <a:gdLst/>
              <a:ahLst/>
              <a:cxnLst/>
              <a:rect l="l" t="t" r="r" b="b"/>
              <a:pathLst>
                <a:path w="12137" h="11366" extrusionOk="0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5"/>
            <p:cNvSpPr/>
            <p:nvPr/>
          </p:nvSpPr>
          <p:spPr>
            <a:xfrm rot="655752">
              <a:off x="405296" y="141152"/>
              <a:ext cx="274005" cy="151807"/>
            </a:xfrm>
            <a:custGeom>
              <a:avLst/>
              <a:gdLst/>
              <a:ahLst/>
              <a:cxnLst/>
              <a:rect l="l" t="t" r="r" b="b"/>
              <a:pathLst>
                <a:path w="13909" h="7706" extrusionOk="0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5"/>
            <p:cNvSpPr/>
            <p:nvPr/>
          </p:nvSpPr>
          <p:spPr>
            <a:xfrm rot="655752">
              <a:off x="941558" y="102929"/>
              <a:ext cx="249715" cy="204169"/>
            </a:xfrm>
            <a:custGeom>
              <a:avLst/>
              <a:gdLst/>
              <a:ahLst/>
              <a:cxnLst/>
              <a:rect l="l" t="t" r="r" b="b"/>
              <a:pathLst>
                <a:path w="12676" h="10364" extrusionOk="0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5"/>
            <p:cNvSpPr/>
            <p:nvPr/>
          </p:nvSpPr>
          <p:spPr>
            <a:xfrm rot="655752">
              <a:off x="1545040" y="1510489"/>
              <a:ext cx="207222" cy="249715"/>
            </a:xfrm>
            <a:custGeom>
              <a:avLst/>
              <a:gdLst/>
              <a:ahLst/>
              <a:cxnLst/>
              <a:rect l="l" t="t" r="r" b="b"/>
              <a:pathLst>
                <a:path w="10519" h="12676" extrusionOk="0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5"/>
            <p:cNvSpPr/>
            <p:nvPr/>
          </p:nvSpPr>
          <p:spPr>
            <a:xfrm rot="655752">
              <a:off x="1876691" y="625879"/>
              <a:ext cx="263386" cy="114613"/>
            </a:xfrm>
            <a:custGeom>
              <a:avLst/>
              <a:gdLst/>
              <a:ahLst/>
              <a:cxnLst/>
              <a:rect l="l" t="t" r="r" b="b"/>
              <a:pathLst>
                <a:path w="13370" h="5818" extrusionOk="0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5"/>
            <p:cNvSpPr/>
            <p:nvPr/>
          </p:nvSpPr>
          <p:spPr>
            <a:xfrm rot="655752">
              <a:off x="1446379" y="1917666"/>
              <a:ext cx="170009" cy="267917"/>
            </a:xfrm>
            <a:custGeom>
              <a:avLst/>
              <a:gdLst/>
              <a:ahLst/>
              <a:cxnLst/>
              <a:rect l="l" t="t" r="r" b="b"/>
              <a:pathLst>
                <a:path w="8630" h="13600" extrusionOk="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900613" y="417300"/>
            <a:ext cx="4107656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Project introduction</a:t>
            </a:r>
            <a:endParaRPr sz="5000" dirty="0"/>
          </a:p>
        </p:txBody>
      </p:sp>
      <p:pic>
        <p:nvPicPr>
          <p:cNvPr id="922" name="Google Shape;922;p36"/>
          <p:cNvPicPr preferRelativeResize="0"/>
          <p:nvPr/>
        </p:nvPicPr>
        <p:blipFill rotWithShape="1">
          <a:blip r:embed="rId3">
            <a:alphaModFix/>
          </a:blip>
          <a:srcRect l="17396" r="17396"/>
          <a:stretch/>
        </p:blipFill>
        <p:spPr>
          <a:xfrm>
            <a:off x="486100" y="417300"/>
            <a:ext cx="4210200" cy="4308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923" name="Google Shape;923;p36"/>
          <p:cNvCxnSpPr/>
          <p:nvPr/>
        </p:nvCxnSpPr>
        <p:spPr>
          <a:xfrm>
            <a:off x="5765475" y="3235550"/>
            <a:ext cx="259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924" name="Google Shape;924;p36"/>
          <p:cNvPicPr preferRelativeResize="0"/>
          <p:nvPr/>
        </p:nvPicPr>
        <p:blipFill rotWithShape="1">
          <a:blip r:embed="rId4">
            <a:alphaModFix amt="14000"/>
          </a:blip>
          <a:srcRect l="17396" r="17396"/>
          <a:stretch/>
        </p:blipFill>
        <p:spPr>
          <a:xfrm>
            <a:off x="486100" y="417300"/>
            <a:ext cx="4210200" cy="4308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Problem statement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0" name="Google Shape;930;p37"/>
          <p:cNvSpPr txBox="1">
            <a:spLocks noGrp="1"/>
          </p:cNvSpPr>
          <p:nvPr>
            <p:ph type="body" idx="1"/>
          </p:nvPr>
        </p:nvSpPr>
        <p:spPr>
          <a:xfrm>
            <a:off x="1752600" y="1539338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Problem: The severity of the Covid 19 which causes problems in-store selling.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Affects: Customers, stakeholders, managers, bakery workers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Impact: Customers lost, low profit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Solution: Online store</a:t>
            </a:r>
            <a:endParaRPr sz="2000" dirty="0"/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Product Position Statement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0" name="Google Shape;930;p37"/>
          <p:cNvSpPr txBox="1">
            <a:spLocks noGrp="1"/>
          </p:cNvSpPr>
          <p:nvPr>
            <p:ph type="body" idx="1"/>
          </p:nvPr>
        </p:nvSpPr>
        <p:spPr>
          <a:xfrm>
            <a:off x="1752600" y="1539338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For: customers which includes children, office workers, elderly, fit for many types of customer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Who: Logging, add to cart, payment, view many types of cakes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The GPT-Bakery: is an application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That: Enables online shopping for cakes, cookies and view recipes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dirty="0"/>
              <a:t>Unlike: The current store selling system</a:t>
            </a:r>
            <a:endParaRPr sz="2000" dirty="0"/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706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672013" y="417300"/>
            <a:ext cx="4336256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Project management</a:t>
            </a:r>
            <a:endParaRPr sz="5000" dirty="0"/>
          </a:p>
        </p:txBody>
      </p:sp>
      <p:cxnSp>
        <p:nvCxnSpPr>
          <p:cNvPr id="923" name="Google Shape;923;p36"/>
          <p:cNvCxnSpPr/>
          <p:nvPr/>
        </p:nvCxnSpPr>
        <p:spPr>
          <a:xfrm>
            <a:off x="5765475" y="3235550"/>
            <a:ext cx="259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793D86-8BA3-46C7-B6DE-209131A7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12" y="414202"/>
            <a:ext cx="3986679" cy="36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>
            <a:spLocks noGrp="1"/>
          </p:cNvSpPr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Organizational Structure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931" name="Google Shape;931;p37"/>
          <p:cNvCxnSpPr/>
          <p:nvPr/>
        </p:nvCxnSpPr>
        <p:spPr>
          <a:xfrm>
            <a:off x="3148050" y="1167350"/>
            <a:ext cx="2794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3CB241-D487-4F09-A19D-31569D6B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900" y="1757370"/>
            <a:ext cx="5880126" cy="18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7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6"/>
          <p:cNvSpPr txBox="1">
            <a:spLocks noGrp="1"/>
          </p:cNvSpPr>
          <p:nvPr>
            <p:ph type="title"/>
          </p:nvPr>
        </p:nvSpPr>
        <p:spPr>
          <a:xfrm>
            <a:off x="4572000" y="417300"/>
            <a:ext cx="4436269" cy="24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Software</a:t>
            </a:r>
            <a:br>
              <a:rPr lang="en" sz="5000" dirty="0"/>
            </a:br>
            <a:r>
              <a:rPr lang="en" sz="5000" dirty="0"/>
              <a:t>requirements</a:t>
            </a:r>
            <a:endParaRPr sz="5000" dirty="0"/>
          </a:p>
        </p:txBody>
      </p:sp>
      <p:cxnSp>
        <p:nvCxnSpPr>
          <p:cNvPr id="923" name="Google Shape;923;p36"/>
          <p:cNvCxnSpPr/>
          <p:nvPr/>
        </p:nvCxnSpPr>
        <p:spPr>
          <a:xfrm>
            <a:off x="5765475" y="3235550"/>
            <a:ext cx="259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9" name="Google Shape;1346;p53">
            <a:extLst>
              <a:ext uri="{FF2B5EF4-FFF2-40B4-BE49-F238E27FC236}">
                <a16:creationId xmlns:a16="http://schemas.microsoft.com/office/drawing/2014/main" id="{A57671AE-C53E-4390-9CAA-2AB489E9E2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909" t="17332" r="17922" b="2423"/>
          <a:stretch/>
        </p:blipFill>
        <p:spPr>
          <a:xfrm>
            <a:off x="469630" y="517393"/>
            <a:ext cx="3509439" cy="3483103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25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5"/>
          <p:cNvSpPr txBox="1">
            <a:spLocks noGrp="1"/>
          </p:cNvSpPr>
          <p:nvPr>
            <p:ph type="title" idx="8"/>
          </p:nvPr>
        </p:nvSpPr>
        <p:spPr>
          <a:xfrm>
            <a:off x="-1772495" y="1859850"/>
            <a:ext cx="71247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Use-case</a:t>
            </a:r>
            <a:br>
              <a:rPr lang="en" sz="4500" dirty="0"/>
            </a:br>
            <a:r>
              <a:rPr lang="en" sz="4500" dirty="0"/>
              <a:t>model</a:t>
            </a:r>
            <a:endParaRPr sz="45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272E91-7B56-410F-A8F8-ED8D3895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06" y="0"/>
            <a:ext cx="4165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64128"/>
      </p:ext>
    </p:extLst>
  </p:cSld>
  <p:clrMapOvr>
    <a:masterClrMapping/>
  </p:clrMapOvr>
</p:sld>
</file>

<file path=ppt/theme/theme1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970</Words>
  <Application>Microsoft Office PowerPoint</Application>
  <PresentationFormat>On-screen Show (16:9)</PresentationFormat>
  <Paragraphs>132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Raleway Thin</vt:lpstr>
      <vt:lpstr>DM Sans</vt:lpstr>
      <vt:lpstr>Nunito Light</vt:lpstr>
      <vt:lpstr>Arial</vt:lpstr>
      <vt:lpstr>Fira Sans Extra Condensed Medium</vt:lpstr>
      <vt:lpstr>Times New Roman</vt:lpstr>
      <vt:lpstr>Archivo</vt:lpstr>
      <vt:lpstr>Roboto Condensed Light</vt:lpstr>
      <vt:lpstr>Wingdings</vt:lpstr>
      <vt:lpstr>Paytone One</vt:lpstr>
      <vt:lpstr>Rubik Light</vt:lpstr>
      <vt:lpstr>Chocolate Cake Recipe by Slidesgo</vt:lpstr>
      <vt:lpstr>GPT-Bakery</vt:lpstr>
      <vt:lpstr>Members of team</vt:lpstr>
      <vt:lpstr>Project introduction</vt:lpstr>
      <vt:lpstr>Problem statement</vt:lpstr>
      <vt:lpstr>Product Position Statement</vt:lpstr>
      <vt:lpstr>Project management</vt:lpstr>
      <vt:lpstr>Organizational Structure</vt:lpstr>
      <vt:lpstr>Software requirements</vt:lpstr>
      <vt:lpstr>Use-case model</vt:lpstr>
      <vt:lpstr>Non-fuctional requirements</vt:lpstr>
      <vt:lpstr>Analyst and Design</vt:lpstr>
      <vt:lpstr>Logical view</vt:lpstr>
      <vt:lpstr>Component</vt:lpstr>
      <vt:lpstr>Component</vt:lpstr>
      <vt:lpstr>Login and register</vt:lpstr>
      <vt:lpstr>Login and register</vt:lpstr>
      <vt:lpstr>Product and Cart</vt:lpstr>
      <vt:lpstr>Product and Cart</vt:lpstr>
      <vt:lpstr>Order and payment</vt:lpstr>
      <vt:lpstr>Order and payment</vt:lpstr>
      <vt:lpstr>Technologies</vt:lpstr>
      <vt:lpstr>Software testing</vt:lpstr>
      <vt:lpstr>Test plan</vt:lpstr>
      <vt:lpstr>Test environments</vt:lpstr>
      <vt:lpstr>Test environments</vt:lpstr>
      <vt:lpstr>Test results</vt:lpstr>
      <vt:lpstr>Test results</vt:lpstr>
      <vt:lpstr>Test 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GPT-Bakery</dc:title>
  <dc:creator>Huỳnh Hoàng Giang</dc:creator>
  <cp:lastModifiedBy>MẠCH CẢNH TOÀN</cp:lastModifiedBy>
  <cp:revision>3</cp:revision>
  <dcterms:modified xsi:type="dcterms:W3CDTF">2021-09-11T03:02:42Z</dcterms:modified>
</cp:coreProperties>
</file>